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91" r:id="rId13"/>
    <p:sldId id="286" r:id="rId14"/>
    <p:sldId id="287" r:id="rId15"/>
    <p:sldId id="288" r:id="rId16"/>
    <p:sldId id="289" r:id="rId17"/>
    <p:sldId id="290" r:id="rId18"/>
  </p:sldIdLst>
  <p:sldSz cx="89995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on Friedman" initials="J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B39"/>
    <a:srgbClr val="75619B"/>
    <a:srgbClr val="2C3F45"/>
    <a:srgbClr val="21A2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6"/>
    <p:restoredTop sz="78994"/>
  </p:normalViewPr>
  <p:slideViewPr>
    <p:cSldViewPr snapToGrid="0" snapToObjects="1">
      <p:cViewPr varScale="1">
        <p:scale>
          <a:sx n="66" d="100"/>
          <a:sy n="66" d="100"/>
        </p:scale>
        <p:origin x="184" y="728"/>
      </p:cViewPr>
      <p:guideLst>
        <p:guide orient="horz" pos="2160"/>
        <p:guide pos="28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dc\crkn\Operations\Finance\FY15-16\FX%20White%20Paper\caubo%20data%20st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Canadian University </a:t>
            </a:r>
            <a:r>
              <a:rPr lang="en-CA" baseline="0"/>
              <a:t> Library Acquistions Expenditures vs. University Revenue</a:t>
            </a:r>
          </a:p>
          <a:p>
            <a:pPr>
              <a:defRPr/>
            </a:pPr>
            <a:r>
              <a:rPr lang="en-CA" baseline="0"/>
              <a:t>(Source: CAUBO)</a:t>
            </a:r>
            <a:endParaRPr lang="en-CA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Sheet5!$B$3</c:f>
              <c:strCache>
                <c:ptCount val="1"/>
                <c:pt idx="0">
                  <c:v>Total Revenues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Sheet5!$A$4:$A$18</c:f>
              <c:numCache>
                <c:formatCode>General</c:formatCode>
                <c:ptCount val="15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</c:numCache>
            </c:numRef>
          </c:cat>
          <c:val>
            <c:numRef>
              <c:f>Sheet5!$B$4:$B$18</c:f>
              <c:numCache>
                <c:formatCode>_-* #,##0_-;\-* #,##0_-;_-* "-"??_-;_-@_-</c:formatCode>
                <c:ptCount val="15"/>
                <c:pt idx="0">
                  <c:v>8.665336E6</c:v>
                </c:pt>
                <c:pt idx="1">
                  <c:v>9.245381E6</c:v>
                </c:pt>
                <c:pt idx="2">
                  <c:v>9.885831E6</c:v>
                </c:pt>
                <c:pt idx="3">
                  <c:v>1.0766193E7</c:v>
                </c:pt>
                <c:pt idx="4">
                  <c:v>1.1960585E7</c:v>
                </c:pt>
                <c:pt idx="5">
                  <c:v>1.269701E7</c:v>
                </c:pt>
                <c:pt idx="6">
                  <c:v>1.3775726E7</c:v>
                </c:pt>
                <c:pt idx="7">
                  <c:v>1.500281E7</c:v>
                </c:pt>
                <c:pt idx="8">
                  <c:v>1.5449744E7</c:v>
                </c:pt>
                <c:pt idx="9">
                  <c:v>1.6325621E7</c:v>
                </c:pt>
                <c:pt idx="10">
                  <c:v>1.7897844E7</c:v>
                </c:pt>
                <c:pt idx="11">
                  <c:v>1.8624352E7</c:v>
                </c:pt>
                <c:pt idx="12">
                  <c:v>1.9647153E7</c:v>
                </c:pt>
                <c:pt idx="13">
                  <c:v>2.0703553E7</c:v>
                </c:pt>
                <c:pt idx="14">
                  <c:v>2.1796073E7</c:v>
                </c:pt>
              </c:numCache>
            </c:numRef>
          </c:val>
        </c:ser>
        <c:ser>
          <c:idx val="1"/>
          <c:order val="1"/>
          <c:tx>
            <c:strRef>
              <c:f>Sheet5!$C$3</c:f>
              <c:strCache>
                <c:ptCount val="1"/>
                <c:pt idx="0">
                  <c:v>Total Provincial Contributions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Sheet5!$A$4:$A$18</c:f>
              <c:numCache>
                <c:formatCode>General</c:formatCode>
                <c:ptCount val="15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</c:numCache>
            </c:numRef>
          </c:cat>
          <c:val>
            <c:numRef>
              <c:f>Sheet5!$C$4:$C$18</c:f>
              <c:numCache>
                <c:formatCode>_-* #,##0_-;\-* #,##0_-;_-* "-"??_-;_-@_-</c:formatCode>
                <c:ptCount val="15"/>
                <c:pt idx="0">
                  <c:v>5.12106E6</c:v>
                </c:pt>
                <c:pt idx="1">
                  <c:v>5.445646E6</c:v>
                </c:pt>
                <c:pt idx="2">
                  <c:v>5.819588E6</c:v>
                </c:pt>
                <c:pt idx="3">
                  <c:v>6.306151E6</c:v>
                </c:pt>
                <c:pt idx="4">
                  <c:v>6.757693E6</c:v>
                </c:pt>
                <c:pt idx="5">
                  <c:v>7.121249E6</c:v>
                </c:pt>
                <c:pt idx="6">
                  <c:v>7.739139E6</c:v>
                </c:pt>
                <c:pt idx="7">
                  <c:v>8.474862E6</c:v>
                </c:pt>
                <c:pt idx="8">
                  <c:v>8.81592E6</c:v>
                </c:pt>
                <c:pt idx="9">
                  <c:v>9.431215E6</c:v>
                </c:pt>
                <c:pt idx="10">
                  <c:v>9.967558E6</c:v>
                </c:pt>
                <c:pt idx="11">
                  <c:v>1.0174346E7</c:v>
                </c:pt>
                <c:pt idx="12">
                  <c:v>1.0681659E7</c:v>
                </c:pt>
                <c:pt idx="13">
                  <c:v>1.090536E7</c:v>
                </c:pt>
                <c:pt idx="14">
                  <c:v>1.1126844E7</c:v>
                </c:pt>
              </c:numCache>
            </c:numRef>
          </c:val>
        </c:ser>
        <c:ser>
          <c:idx val="2"/>
          <c:order val="2"/>
          <c:tx>
            <c:strRef>
              <c:f>Sheet5!$D$3</c:f>
              <c:strCache>
                <c:ptCount val="1"/>
                <c:pt idx="0">
                  <c:v>Total Tuition Revenue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Sheet5!$A$4:$A$18</c:f>
              <c:numCache>
                <c:formatCode>General</c:formatCode>
                <c:ptCount val="15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</c:numCache>
            </c:numRef>
          </c:cat>
          <c:val>
            <c:numRef>
              <c:f>Sheet5!$D$4:$D$18</c:f>
              <c:numCache>
                <c:formatCode>_-* #,##0_-;\-* #,##0_-;_-* "-"??_-;_-@_-</c:formatCode>
                <c:ptCount val="15"/>
                <c:pt idx="0">
                  <c:v>2.778666E6</c:v>
                </c:pt>
                <c:pt idx="1">
                  <c:v>2.983036E6</c:v>
                </c:pt>
                <c:pt idx="2">
                  <c:v>3.246203E6</c:v>
                </c:pt>
                <c:pt idx="3">
                  <c:v>3.679472E6</c:v>
                </c:pt>
                <c:pt idx="4">
                  <c:v>4.217566E6</c:v>
                </c:pt>
                <c:pt idx="5">
                  <c:v>4.553486E6</c:v>
                </c:pt>
                <c:pt idx="6">
                  <c:v>4.772904E6</c:v>
                </c:pt>
                <c:pt idx="7">
                  <c:v>5.091425E6</c:v>
                </c:pt>
                <c:pt idx="8">
                  <c:v>5.329906E6</c:v>
                </c:pt>
                <c:pt idx="9">
                  <c:v>5.728762E6</c:v>
                </c:pt>
                <c:pt idx="10">
                  <c:v>6.288091E6</c:v>
                </c:pt>
                <c:pt idx="11">
                  <c:v>6.794759E6</c:v>
                </c:pt>
                <c:pt idx="12">
                  <c:v>7.334742E6</c:v>
                </c:pt>
                <c:pt idx="13">
                  <c:v>7.96776E6</c:v>
                </c:pt>
                <c:pt idx="14">
                  <c:v>8.544746E6</c:v>
                </c:pt>
              </c:numCache>
            </c:numRef>
          </c:val>
        </c:ser>
        <c:ser>
          <c:idx val="3"/>
          <c:order val="3"/>
          <c:tx>
            <c:strRef>
              <c:f>Sheet5!$E$3</c:f>
              <c:strCache>
                <c:ptCount val="1"/>
                <c:pt idx="0">
                  <c:v>Total Library Acquistions Expenditures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Sheet5!$A$4:$A$18</c:f>
              <c:numCache>
                <c:formatCode>General</c:formatCode>
                <c:ptCount val="15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</c:numCache>
            </c:numRef>
          </c:cat>
          <c:val>
            <c:numRef>
              <c:f>Sheet5!$E$4:$E$18</c:f>
              <c:numCache>
                <c:formatCode>_-* #,##0_-;\-* #,##0_-;_-* "-"??_-;_-@_-</c:formatCode>
                <c:ptCount val="15"/>
                <c:pt idx="0">
                  <c:v>225394.0</c:v>
                </c:pt>
                <c:pt idx="1">
                  <c:v>228053.0</c:v>
                </c:pt>
                <c:pt idx="2">
                  <c:v>253193.0</c:v>
                </c:pt>
                <c:pt idx="3">
                  <c:v>288371.0</c:v>
                </c:pt>
                <c:pt idx="4">
                  <c:v>265433.0</c:v>
                </c:pt>
                <c:pt idx="5">
                  <c:v>289204.0</c:v>
                </c:pt>
                <c:pt idx="6">
                  <c:v>286930.0</c:v>
                </c:pt>
                <c:pt idx="7">
                  <c:v>380011.0</c:v>
                </c:pt>
                <c:pt idx="8">
                  <c:v>311104.0</c:v>
                </c:pt>
                <c:pt idx="9">
                  <c:v>359358.0</c:v>
                </c:pt>
                <c:pt idx="10">
                  <c:v>335479.0</c:v>
                </c:pt>
                <c:pt idx="11">
                  <c:v>321543.0</c:v>
                </c:pt>
                <c:pt idx="12">
                  <c:v>335148.0</c:v>
                </c:pt>
                <c:pt idx="13">
                  <c:v>346520.0</c:v>
                </c:pt>
                <c:pt idx="14">
                  <c:v>358794.0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56594112"/>
        <c:axId val="-1856592336"/>
      </c:barChart>
      <c:lineChart>
        <c:grouping val="standard"/>
        <c:varyColors val="0"/>
        <c:ser>
          <c:idx val="4"/>
          <c:order val="4"/>
          <c:tx>
            <c:strRef>
              <c:f>Sheet5!$F$3</c:f>
              <c:strCache>
                <c:ptCount val="1"/>
                <c:pt idx="0">
                  <c:v>Library Acquisitions as % of Total University Revenues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Sheet5!$A$4:$A$18</c:f>
              <c:numCache>
                <c:formatCode>General</c:formatCode>
                <c:ptCount val="15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  <c:pt idx="14">
                  <c:v>2014.0</c:v>
                </c:pt>
              </c:numCache>
            </c:numRef>
          </c:cat>
          <c:val>
            <c:numRef>
              <c:f>Sheet5!$F$4:$F$18</c:f>
              <c:numCache>
                <c:formatCode>0.00%</c:formatCode>
                <c:ptCount val="15"/>
                <c:pt idx="0">
                  <c:v>0.0260109936879539</c:v>
                </c:pt>
                <c:pt idx="1">
                  <c:v>0.0246666957262226</c:v>
                </c:pt>
                <c:pt idx="2">
                  <c:v>0.025611706289537</c:v>
                </c:pt>
                <c:pt idx="3">
                  <c:v>0.0267848625786292</c:v>
                </c:pt>
                <c:pt idx="4">
                  <c:v>0.0221923091554468</c:v>
                </c:pt>
                <c:pt idx="5">
                  <c:v>0.0227773310409301</c:v>
                </c:pt>
                <c:pt idx="6">
                  <c:v>0.0208286663076777</c:v>
                </c:pt>
                <c:pt idx="7">
                  <c:v>0.0253293216404127</c:v>
                </c:pt>
                <c:pt idx="8">
                  <c:v>0.0201365148833534</c:v>
                </c:pt>
                <c:pt idx="9">
                  <c:v>0.022011903865709</c:v>
                </c:pt>
                <c:pt idx="10">
                  <c:v>0.0187441012448203</c:v>
                </c:pt>
                <c:pt idx="11">
                  <c:v>0.0172646543622028</c:v>
                </c:pt>
                <c:pt idx="12">
                  <c:v>0.017058349370008</c:v>
                </c:pt>
                <c:pt idx="13">
                  <c:v>0.0167372237992194</c:v>
                </c:pt>
                <c:pt idx="14">
                  <c:v>0.0164614056853269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56588512"/>
        <c:axId val="-1856590560"/>
      </c:lineChart>
      <c:catAx>
        <c:axId val="-185659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56592336"/>
        <c:crosses val="autoZero"/>
        <c:auto val="1"/>
        <c:lblAlgn val="ctr"/>
        <c:lblOffset val="100"/>
        <c:noMultiLvlLbl val="0"/>
      </c:catAx>
      <c:valAx>
        <c:axId val="-185659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56594112"/>
        <c:crosses val="autoZero"/>
        <c:crossBetween val="between"/>
      </c:valAx>
      <c:valAx>
        <c:axId val="-1856590560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856588512"/>
        <c:crosses val="max"/>
        <c:crossBetween val="between"/>
      </c:valAx>
      <c:catAx>
        <c:axId val="-1856588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8565905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F52663-7517-F34C-8790-F3992F4E456B}" type="doc">
      <dgm:prSet loTypeId="urn:microsoft.com/office/officeart/2005/8/layout/arrow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0D91BC-DE2E-3A4B-8374-3CA4B07968D7}">
      <dgm:prSet phldrT="[Text]"/>
      <dgm:spPr/>
      <dgm:t>
        <a:bodyPr/>
        <a:lstStyle/>
        <a:p>
          <a:pPr rtl="0"/>
          <a:r>
            <a:rPr lang="en-CA" dirty="0" smtClean="0"/>
            <a:t>Larger institutions had a larger selection of print journals.</a:t>
          </a:r>
          <a:endParaRPr lang="en-US" dirty="0"/>
        </a:p>
      </dgm:t>
    </dgm:pt>
    <dgm:pt modelId="{B0250A2D-5B5E-2D4E-A013-F17E88EAF506}" type="parTrans" cxnId="{0A670876-791C-7C4C-AAA9-14F4346D6F85}">
      <dgm:prSet/>
      <dgm:spPr/>
      <dgm:t>
        <a:bodyPr/>
        <a:lstStyle/>
        <a:p>
          <a:endParaRPr lang="en-US"/>
        </a:p>
      </dgm:t>
    </dgm:pt>
    <dgm:pt modelId="{A9415D61-3A78-CA4A-B54A-36E2F5CA805F}" type="sibTrans" cxnId="{0A670876-791C-7C4C-AAA9-14F4346D6F85}">
      <dgm:prSet/>
      <dgm:spPr/>
      <dgm:t>
        <a:bodyPr/>
        <a:lstStyle/>
        <a:p>
          <a:endParaRPr lang="en-US"/>
        </a:p>
      </dgm:t>
    </dgm:pt>
    <dgm:pt modelId="{B7055BCD-2110-774D-904B-429833C5CAD9}">
      <dgm:prSet phldrT="[Text]"/>
      <dgm:spPr/>
      <dgm:t>
        <a:bodyPr/>
        <a:lstStyle/>
        <a:p>
          <a:pPr rtl="0"/>
          <a:r>
            <a:rPr lang="en-CA" dirty="0" smtClean="0"/>
            <a:t>Smaller institutions had a limited selection of print journals.</a:t>
          </a:r>
          <a:endParaRPr lang="en-US" dirty="0"/>
        </a:p>
      </dgm:t>
    </dgm:pt>
    <dgm:pt modelId="{E3F921D6-C9CB-004A-9970-9689715638BA}" type="parTrans" cxnId="{3B308128-9643-3846-9CCF-CB50E83A4A80}">
      <dgm:prSet/>
      <dgm:spPr/>
      <dgm:t>
        <a:bodyPr/>
        <a:lstStyle/>
        <a:p>
          <a:endParaRPr lang="en-US"/>
        </a:p>
      </dgm:t>
    </dgm:pt>
    <dgm:pt modelId="{29C776AD-A72A-0447-ACAD-7E1583F7F0F4}" type="sibTrans" cxnId="{3B308128-9643-3846-9CCF-CB50E83A4A80}">
      <dgm:prSet/>
      <dgm:spPr/>
      <dgm:t>
        <a:bodyPr/>
        <a:lstStyle/>
        <a:p>
          <a:endParaRPr lang="en-US"/>
        </a:p>
      </dgm:t>
    </dgm:pt>
    <dgm:pt modelId="{7AC4F1EA-0CDA-704C-AB91-EB8D2C45D066}" type="pres">
      <dgm:prSet presAssocID="{E0F52663-7517-F34C-8790-F3992F4E456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66E815-421C-2541-BF44-40C3C011A06C}" type="pres">
      <dgm:prSet presAssocID="{B40D91BC-DE2E-3A4B-8374-3CA4B07968D7}" presName="upArrow" presStyleLbl="node1" presStyleIdx="0" presStyleCnt="2"/>
      <dgm:spPr>
        <a:solidFill>
          <a:srgbClr val="9C1B39"/>
        </a:solidFill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2D919C03-E89B-6344-A4B5-B67EDB97E865}" type="pres">
      <dgm:prSet presAssocID="{B40D91BC-DE2E-3A4B-8374-3CA4B07968D7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5CF31-3668-404F-AC7C-9916282A7E2D}" type="pres">
      <dgm:prSet presAssocID="{B7055BCD-2110-774D-904B-429833C5CAD9}" presName="downArrow" presStyleLbl="node1" presStyleIdx="1" presStyleCnt="2"/>
      <dgm:spPr>
        <a:solidFill>
          <a:srgbClr val="9C1B39"/>
        </a:solidFill>
        <a:ln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9E1FDE58-E30F-DD49-9DF2-36F9C60A1695}" type="pres">
      <dgm:prSet presAssocID="{B7055BCD-2110-774D-904B-429833C5CAD9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AE6237-B16C-6C40-AE4C-FA1666AFB1EF}" type="presOf" srcId="{B7055BCD-2110-774D-904B-429833C5CAD9}" destId="{9E1FDE58-E30F-DD49-9DF2-36F9C60A1695}" srcOrd="0" destOrd="0" presId="urn:microsoft.com/office/officeart/2005/8/layout/arrow4"/>
    <dgm:cxn modelId="{E9C90A82-0053-9F4D-AE8F-4A5A7BC4C433}" type="presOf" srcId="{E0F52663-7517-F34C-8790-F3992F4E456B}" destId="{7AC4F1EA-0CDA-704C-AB91-EB8D2C45D066}" srcOrd="0" destOrd="0" presId="urn:microsoft.com/office/officeart/2005/8/layout/arrow4"/>
    <dgm:cxn modelId="{0A670876-791C-7C4C-AAA9-14F4346D6F85}" srcId="{E0F52663-7517-F34C-8790-F3992F4E456B}" destId="{B40D91BC-DE2E-3A4B-8374-3CA4B07968D7}" srcOrd="0" destOrd="0" parTransId="{B0250A2D-5B5E-2D4E-A013-F17E88EAF506}" sibTransId="{A9415D61-3A78-CA4A-B54A-36E2F5CA805F}"/>
    <dgm:cxn modelId="{1CC8335B-6FC5-FC45-B9CA-D08107DB5F01}" type="presOf" srcId="{B40D91BC-DE2E-3A4B-8374-3CA4B07968D7}" destId="{2D919C03-E89B-6344-A4B5-B67EDB97E865}" srcOrd="0" destOrd="0" presId="urn:microsoft.com/office/officeart/2005/8/layout/arrow4"/>
    <dgm:cxn modelId="{3B308128-9643-3846-9CCF-CB50E83A4A80}" srcId="{E0F52663-7517-F34C-8790-F3992F4E456B}" destId="{B7055BCD-2110-774D-904B-429833C5CAD9}" srcOrd="1" destOrd="0" parTransId="{E3F921D6-C9CB-004A-9970-9689715638BA}" sibTransId="{29C776AD-A72A-0447-ACAD-7E1583F7F0F4}"/>
    <dgm:cxn modelId="{EF0E9370-E3EF-E94B-8695-F3F9F2F6CDBA}" type="presParOf" srcId="{7AC4F1EA-0CDA-704C-AB91-EB8D2C45D066}" destId="{5566E815-421C-2541-BF44-40C3C011A06C}" srcOrd="0" destOrd="0" presId="urn:microsoft.com/office/officeart/2005/8/layout/arrow4"/>
    <dgm:cxn modelId="{4369B8B0-37E0-1544-ABD5-D07CFBB49AE1}" type="presParOf" srcId="{7AC4F1EA-0CDA-704C-AB91-EB8D2C45D066}" destId="{2D919C03-E89B-6344-A4B5-B67EDB97E865}" srcOrd="1" destOrd="0" presId="urn:microsoft.com/office/officeart/2005/8/layout/arrow4"/>
    <dgm:cxn modelId="{B0141F9B-0F01-DA43-B7ED-D335DF07B496}" type="presParOf" srcId="{7AC4F1EA-0CDA-704C-AB91-EB8D2C45D066}" destId="{8C15CF31-3668-404F-AC7C-9916282A7E2D}" srcOrd="2" destOrd="0" presId="urn:microsoft.com/office/officeart/2005/8/layout/arrow4"/>
    <dgm:cxn modelId="{71A91E67-1588-234C-9848-18E5AAB50C14}" type="presParOf" srcId="{7AC4F1EA-0CDA-704C-AB91-EB8D2C45D066}" destId="{9E1FDE58-E30F-DD49-9DF2-36F9C60A1695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A99645-54E4-49ED-BFA5-BD751A533E34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CA"/>
        </a:p>
      </dgm:t>
    </dgm:pt>
    <dgm:pt modelId="{815507C0-C9D5-4113-BDEC-5BDFEB669FF5}">
      <dgm:prSet/>
      <dgm:spPr/>
      <dgm:t>
        <a:bodyPr/>
        <a:lstStyle/>
        <a:p>
          <a:pPr rtl="0"/>
          <a:r>
            <a:rPr lang="en-CA" dirty="0" smtClean="0"/>
            <a:t>Publishers sell journals in packages that bundle all their content, both high and low impact, at one price.</a:t>
          </a:r>
          <a:endParaRPr lang="fr-CA" dirty="0"/>
        </a:p>
      </dgm:t>
    </dgm:pt>
    <dgm:pt modelId="{7CE291B9-124E-4D1E-8B7D-3ED0D41F9A99}" type="parTrans" cxnId="{2BE69C68-65FF-4F06-BB6C-981EB95521B6}">
      <dgm:prSet/>
      <dgm:spPr/>
      <dgm:t>
        <a:bodyPr/>
        <a:lstStyle/>
        <a:p>
          <a:endParaRPr lang="en-CA"/>
        </a:p>
      </dgm:t>
    </dgm:pt>
    <dgm:pt modelId="{80620C70-024C-4E1F-A693-A69A7DC06456}" type="sibTrans" cxnId="{2BE69C68-65FF-4F06-BB6C-981EB95521B6}">
      <dgm:prSet/>
      <dgm:spPr/>
      <dgm:t>
        <a:bodyPr/>
        <a:lstStyle/>
        <a:p>
          <a:endParaRPr lang="en-CA"/>
        </a:p>
      </dgm:t>
    </dgm:pt>
    <dgm:pt modelId="{21AF8E31-C8FD-489F-8CDF-40F150C9CB05}">
      <dgm:prSet/>
      <dgm:spPr/>
      <dgm:t>
        <a:bodyPr/>
        <a:lstStyle/>
        <a:p>
          <a:pPr rtl="0"/>
          <a:r>
            <a:rPr lang="en-CA" smtClean="0"/>
            <a:t>Through consortial purchasing, Canadian universities of all sizes have access to a wider range of content than ever before.</a:t>
          </a:r>
          <a:endParaRPr lang="fr-CA" dirty="0"/>
        </a:p>
      </dgm:t>
    </dgm:pt>
    <dgm:pt modelId="{BA61B481-6F8A-49AA-A7B2-1EC3A2933840}" type="parTrans" cxnId="{E302D9AD-84E3-4E9D-A36A-527FAAD136CF}">
      <dgm:prSet/>
      <dgm:spPr/>
      <dgm:t>
        <a:bodyPr/>
        <a:lstStyle/>
        <a:p>
          <a:endParaRPr lang="en-CA"/>
        </a:p>
      </dgm:t>
    </dgm:pt>
    <dgm:pt modelId="{BF7A4FAA-EAF5-4E53-B6E5-961A2EE6A59C}" type="sibTrans" cxnId="{E302D9AD-84E3-4E9D-A36A-527FAAD136CF}">
      <dgm:prSet/>
      <dgm:spPr/>
      <dgm:t>
        <a:bodyPr/>
        <a:lstStyle/>
        <a:p>
          <a:endParaRPr lang="en-CA"/>
        </a:p>
      </dgm:t>
    </dgm:pt>
    <dgm:pt modelId="{10E82826-2A88-4263-A9FD-71997D665B8F}">
      <dgm:prSet/>
      <dgm:spPr/>
      <dgm:t>
        <a:bodyPr/>
        <a:lstStyle/>
        <a:p>
          <a:pPr rtl="0"/>
          <a:r>
            <a:rPr lang="en-CA" dirty="0" smtClean="0"/>
            <a:t>This model ensures a steady and predictable revenue stream for publishers.</a:t>
          </a:r>
          <a:endParaRPr lang="fr-CA" dirty="0"/>
        </a:p>
      </dgm:t>
    </dgm:pt>
    <dgm:pt modelId="{E9B8A939-0C19-4E09-B445-94D8813EBA5C}" type="parTrans" cxnId="{C19C8788-9C05-4691-A8D9-BAB2B4077157}">
      <dgm:prSet/>
      <dgm:spPr/>
      <dgm:t>
        <a:bodyPr/>
        <a:lstStyle/>
        <a:p>
          <a:endParaRPr lang="en-CA"/>
        </a:p>
      </dgm:t>
    </dgm:pt>
    <dgm:pt modelId="{4CA5A142-94DF-45C1-A071-FF578DB41926}" type="sibTrans" cxnId="{C19C8788-9C05-4691-A8D9-BAB2B4077157}">
      <dgm:prSet/>
      <dgm:spPr/>
      <dgm:t>
        <a:bodyPr/>
        <a:lstStyle/>
        <a:p>
          <a:endParaRPr lang="en-CA"/>
        </a:p>
      </dgm:t>
    </dgm:pt>
    <dgm:pt modelId="{E629B19D-BD92-4C7E-9752-0072D1EB365F}" type="pres">
      <dgm:prSet presAssocID="{FFA99645-54E4-49ED-BFA5-BD751A533E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BBF64376-1BA5-4E4A-99B3-80F40AACD766}" type="pres">
      <dgm:prSet presAssocID="{815507C0-C9D5-4113-BDEC-5BDFEB669FF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7F1E2BB-2AC9-4712-9D2D-1A0F7A129EA2}" type="pres">
      <dgm:prSet presAssocID="{80620C70-024C-4E1F-A693-A69A7DC06456}" presName="spacer" presStyleCnt="0"/>
      <dgm:spPr/>
      <dgm:t>
        <a:bodyPr/>
        <a:lstStyle/>
        <a:p>
          <a:endParaRPr lang="en-US"/>
        </a:p>
      </dgm:t>
    </dgm:pt>
    <dgm:pt modelId="{BA1710CC-D6CF-41C7-99FA-0974E5F83E2D}" type="pres">
      <dgm:prSet presAssocID="{21AF8E31-C8FD-489F-8CDF-40F150C9CB0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B9FC133-B905-4C7F-A8ED-F9994E85DBDA}" type="pres">
      <dgm:prSet presAssocID="{BF7A4FAA-EAF5-4E53-B6E5-961A2EE6A59C}" presName="spacer" presStyleCnt="0"/>
      <dgm:spPr/>
      <dgm:t>
        <a:bodyPr/>
        <a:lstStyle/>
        <a:p>
          <a:endParaRPr lang="en-US"/>
        </a:p>
      </dgm:t>
    </dgm:pt>
    <dgm:pt modelId="{AD18AE4F-C3A7-4672-BE42-40A5CE6BF594}" type="pres">
      <dgm:prSet presAssocID="{10E82826-2A88-4263-A9FD-71997D665B8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C19C8788-9C05-4691-A8D9-BAB2B4077157}" srcId="{FFA99645-54E4-49ED-BFA5-BD751A533E34}" destId="{10E82826-2A88-4263-A9FD-71997D665B8F}" srcOrd="2" destOrd="0" parTransId="{E9B8A939-0C19-4E09-B445-94D8813EBA5C}" sibTransId="{4CA5A142-94DF-45C1-A071-FF578DB41926}"/>
    <dgm:cxn modelId="{55A09EF1-C5A5-9D4B-A405-F392AA04AAC5}" type="presOf" srcId="{10E82826-2A88-4263-A9FD-71997D665B8F}" destId="{AD18AE4F-C3A7-4672-BE42-40A5CE6BF594}" srcOrd="0" destOrd="0" presId="urn:microsoft.com/office/officeart/2005/8/layout/vList2"/>
    <dgm:cxn modelId="{2BE69C68-65FF-4F06-BB6C-981EB95521B6}" srcId="{FFA99645-54E4-49ED-BFA5-BD751A533E34}" destId="{815507C0-C9D5-4113-BDEC-5BDFEB669FF5}" srcOrd="0" destOrd="0" parTransId="{7CE291B9-124E-4D1E-8B7D-3ED0D41F9A99}" sibTransId="{80620C70-024C-4E1F-A693-A69A7DC06456}"/>
    <dgm:cxn modelId="{F70E7F41-55F0-1E47-B26B-425743DA5148}" type="presOf" srcId="{FFA99645-54E4-49ED-BFA5-BD751A533E34}" destId="{E629B19D-BD92-4C7E-9752-0072D1EB365F}" srcOrd="0" destOrd="0" presId="urn:microsoft.com/office/officeart/2005/8/layout/vList2"/>
    <dgm:cxn modelId="{E302D9AD-84E3-4E9D-A36A-527FAAD136CF}" srcId="{FFA99645-54E4-49ED-BFA5-BD751A533E34}" destId="{21AF8E31-C8FD-489F-8CDF-40F150C9CB05}" srcOrd="1" destOrd="0" parTransId="{BA61B481-6F8A-49AA-A7B2-1EC3A2933840}" sibTransId="{BF7A4FAA-EAF5-4E53-B6E5-961A2EE6A59C}"/>
    <dgm:cxn modelId="{CE7954CA-352C-E245-8C6A-B9FEB7BBB35F}" type="presOf" srcId="{815507C0-C9D5-4113-BDEC-5BDFEB669FF5}" destId="{BBF64376-1BA5-4E4A-99B3-80F40AACD766}" srcOrd="0" destOrd="0" presId="urn:microsoft.com/office/officeart/2005/8/layout/vList2"/>
    <dgm:cxn modelId="{CA8EC2C2-3F9D-054E-8F49-6430E70429A7}" type="presOf" srcId="{21AF8E31-C8FD-489F-8CDF-40F150C9CB05}" destId="{BA1710CC-D6CF-41C7-99FA-0974E5F83E2D}" srcOrd="0" destOrd="0" presId="urn:microsoft.com/office/officeart/2005/8/layout/vList2"/>
    <dgm:cxn modelId="{E5A1175B-E73E-EC49-A16C-C855087B6F94}" type="presParOf" srcId="{E629B19D-BD92-4C7E-9752-0072D1EB365F}" destId="{BBF64376-1BA5-4E4A-99B3-80F40AACD766}" srcOrd="0" destOrd="0" presId="urn:microsoft.com/office/officeart/2005/8/layout/vList2"/>
    <dgm:cxn modelId="{E81197F8-86D3-F341-8D94-15E70132EF42}" type="presParOf" srcId="{E629B19D-BD92-4C7E-9752-0072D1EB365F}" destId="{F7F1E2BB-2AC9-4712-9D2D-1A0F7A129EA2}" srcOrd="1" destOrd="0" presId="urn:microsoft.com/office/officeart/2005/8/layout/vList2"/>
    <dgm:cxn modelId="{42C927F5-0DF5-F74B-B8C5-156A11B3B4ED}" type="presParOf" srcId="{E629B19D-BD92-4C7E-9752-0072D1EB365F}" destId="{BA1710CC-D6CF-41C7-99FA-0974E5F83E2D}" srcOrd="2" destOrd="0" presId="urn:microsoft.com/office/officeart/2005/8/layout/vList2"/>
    <dgm:cxn modelId="{D0B2AA46-7D1A-2446-A749-8A5DBF5F8CA7}" type="presParOf" srcId="{E629B19D-BD92-4C7E-9752-0072D1EB365F}" destId="{6B9FC133-B905-4C7F-A8ED-F9994E85DBDA}" srcOrd="3" destOrd="0" presId="urn:microsoft.com/office/officeart/2005/8/layout/vList2"/>
    <dgm:cxn modelId="{D355AC1C-C22D-204C-BBC2-EC682DBABC63}" type="presParOf" srcId="{E629B19D-BD92-4C7E-9752-0072D1EB365F}" destId="{AD18AE4F-C3A7-4672-BE42-40A5CE6BF59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2E36C2-D342-D545-8A02-16ABE22F6D0D}" type="doc">
      <dgm:prSet loTypeId="urn:microsoft.com/office/officeart/2005/8/layout/arrow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03CE50-6485-C54E-B5D6-AF4A319840B5}">
      <dgm:prSet custT="1"/>
      <dgm:spPr/>
      <dgm:t>
        <a:bodyPr/>
        <a:lstStyle/>
        <a:p>
          <a:r>
            <a:rPr lang="en-CA" sz="1800" dirty="0" smtClean="0"/>
            <a:t>Library acquisition budgets are almost flat.</a:t>
          </a:r>
          <a:endParaRPr lang="en-US" sz="1800" dirty="0"/>
        </a:p>
      </dgm:t>
    </dgm:pt>
    <dgm:pt modelId="{3CBAA86E-A971-6A49-8346-12B8AD4097BC}" type="parTrans" cxnId="{3D07F231-53FF-1C4B-A977-72C7F231018F}">
      <dgm:prSet/>
      <dgm:spPr/>
      <dgm:t>
        <a:bodyPr/>
        <a:lstStyle/>
        <a:p>
          <a:endParaRPr lang="en-US"/>
        </a:p>
      </dgm:t>
    </dgm:pt>
    <dgm:pt modelId="{CE5E2317-8ADB-F547-B763-EC60E6B62B7E}" type="sibTrans" cxnId="{3D07F231-53FF-1C4B-A977-72C7F231018F}">
      <dgm:prSet/>
      <dgm:spPr/>
      <dgm:t>
        <a:bodyPr/>
        <a:lstStyle/>
        <a:p>
          <a:endParaRPr lang="en-US"/>
        </a:p>
      </dgm:t>
    </dgm:pt>
    <dgm:pt modelId="{85E1ECBB-7D7E-154E-A6A7-7813E853E3A9}">
      <dgm:prSet phldrT="[Text]" custT="1"/>
      <dgm:spPr/>
      <dgm:t>
        <a:bodyPr/>
        <a:lstStyle/>
        <a:p>
          <a:r>
            <a:rPr lang="en-CA" sz="1800" dirty="0" smtClean="0"/>
            <a:t>Mergers and consolidation create an oligopoly in the industry, allowing publishers to increase subscription rates well over the rate of inflation.</a:t>
          </a:r>
          <a:endParaRPr lang="en-US" sz="1800" dirty="0"/>
        </a:p>
      </dgm:t>
    </dgm:pt>
    <dgm:pt modelId="{354C2C67-D192-8945-942E-C2B83DBDB037}" type="parTrans" cxnId="{4604A58B-2E21-4641-956E-0F1862CF6443}">
      <dgm:prSet/>
      <dgm:spPr/>
      <dgm:t>
        <a:bodyPr/>
        <a:lstStyle/>
        <a:p>
          <a:endParaRPr lang="en-US"/>
        </a:p>
      </dgm:t>
    </dgm:pt>
    <dgm:pt modelId="{9BE646E1-4DC1-424D-A06F-B43B25E2B4F0}" type="sibTrans" cxnId="{4604A58B-2E21-4641-956E-0F1862CF6443}">
      <dgm:prSet/>
      <dgm:spPr/>
      <dgm:t>
        <a:bodyPr/>
        <a:lstStyle/>
        <a:p>
          <a:endParaRPr lang="en-US"/>
        </a:p>
      </dgm:t>
    </dgm:pt>
    <dgm:pt modelId="{448BF9B7-0F7A-4947-9359-5CAEF9535937}" type="pres">
      <dgm:prSet presAssocID="{9E2E36C2-D342-D545-8A02-16ABE22F6D0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E10E16-D878-8E48-A4FA-F00015C5225E}" type="pres">
      <dgm:prSet presAssocID="{9E2E36C2-D342-D545-8A02-16ABE22F6D0D}" presName="divider" presStyleLbl="fgShp" presStyleIdx="0" presStyleCnt="1"/>
      <dgm:spPr/>
    </dgm:pt>
    <dgm:pt modelId="{6B8F30C9-D922-0441-A6AD-AFF299F9B51F}" type="pres">
      <dgm:prSet presAssocID="{5403CE50-6485-C54E-B5D6-AF4A319840B5}" presName="downArrow" presStyleLbl="node1" presStyleIdx="0" presStyleCnt="2"/>
      <dgm:spPr/>
    </dgm:pt>
    <dgm:pt modelId="{20D2FBE6-1E09-D54A-9DFB-7F9C3D39846D}" type="pres">
      <dgm:prSet presAssocID="{5403CE50-6485-C54E-B5D6-AF4A319840B5}" presName="downArrowText" presStyleLbl="revTx" presStyleIdx="0" presStyleCnt="2" custScaleX="148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3499D-57EC-544A-A432-E2E885083133}" type="pres">
      <dgm:prSet presAssocID="{85E1ECBB-7D7E-154E-A6A7-7813E853E3A9}" presName="upArrow" presStyleLbl="node1" presStyleIdx="1" presStyleCnt="2"/>
      <dgm:spPr/>
    </dgm:pt>
    <dgm:pt modelId="{78820E37-FD07-8B43-8CAD-24224EAEDAC4}" type="pres">
      <dgm:prSet presAssocID="{85E1ECBB-7D7E-154E-A6A7-7813E853E3A9}" presName="upArrowText" presStyleLbl="revTx" presStyleIdx="1" presStyleCnt="2" custScaleX="152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07F231-53FF-1C4B-A977-72C7F231018F}" srcId="{9E2E36C2-D342-D545-8A02-16ABE22F6D0D}" destId="{5403CE50-6485-C54E-B5D6-AF4A319840B5}" srcOrd="0" destOrd="0" parTransId="{3CBAA86E-A971-6A49-8346-12B8AD4097BC}" sibTransId="{CE5E2317-8ADB-F547-B763-EC60E6B62B7E}"/>
    <dgm:cxn modelId="{E055F2BA-0FA3-C54F-B730-E72782E1D61F}" type="presOf" srcId="{85E1ECBB-7D7E-154E-A6A7-7813E853E3A9}" destId="{78820E37-FD07-8B43-8CAD-24224EAEDAC4}" srcOrd="0" destOrd="0" presId="urn:microsoft.com/office/officeart/2005/8/layout/arrow3"/>
    <dgm:cxn modelId="{4604A58B-2E21-4641-956E-0F1862CF6443}" srcId="{9E2E36C2-D342-D545-8A02-16ABE22F6D0D}" destId="{85E1ECBB-7D7E-154E-A6A7-7813E853E3A9}" srcOrd="1" destOrd="0" parTransId="{354C2C67-D192-8945-942E-C2B83DBDB037}" sibTransId="{9BE646E1-4DC1-424D-A06F-B43B25E2B4F0}"/>
    <dgm:cxn modelId="{98EB7ADE-1AB9-3444-B247-1081FC34C3BB}" type="presOf" srcId="{9E2E36C2-D342-D545-8A02-16ABE22F6D0D}" destId="{448BF9B7-0F7A-4947-9359-5CAEF9535937}" srcOrd="0" destOrd="0" presId="urn:microsoft.com/office/officeart/2005/8/layout/arrow3"/>
    <dgm:cxn modelId="{4F1BE03D-DD09-5044-BE61-2ED845E88CA8}" type="presOf" srcId="{5403CE50-6485-C54E-B5D6-AF4A319840B5}" destId="{20D2FBE6-1E09-D54A-9DFB-7F9C3D39846D}" srcOrd="0" destOrd="0" presId="urn:microsoft.com/office/officeart/2005/8/layout/arrow3"/>
    <dgm:cxn modelId="{9EC75D08-13E1-2B46-A0BF-850777495784}" type="presParOf" srcId="{448BF9B7-0F7A-4947-9359-5CAEF9535937}" destId="{5FE10E16-D878-8E48-A4FA-F00015C5225E}" srcOrd="0" destOrd="0" presId="urn:microsoft.com/office/officeart/2005/8/layout/arrow3"/>
    <dgm:cxn modelId="{7D3CC9DB-9777-8E41-AA31-75EE7215F4A1}" type="presParOf" srcId="{448BF9B7-0F7A-4947-9359-5CAEF9535937}" destId="{6B8F30C9-D922-0441-A6AD-AFF299F9B51F}" srcOrd="1" destOrd="0" presId="urn:microsoft.com/office/officeart/2005/8/layout/arrow3"/>
    <dgm:cxn modelId="{BCD8E071-CAD4-C64C-A600-19AD47DB3996}" type="presParOf" srcId="{448BF9B7-0F7A-4947-9359-5CAEF9535937}" destId="{20D2FBE6-1E09-D54A-9DFB-7F9C3D39846D}" srcOrd="2" destOrd="0" presId="urn:microsoft.com/office/officeart/2005/8/layout/arrow3"/>
    <dgm:cxn modelId="{42D2517B-51BE-B84C-B253-59E772BA8F5F}" type="presParOf" srcId="{448BF9B7-0F7A-4947-9359-5CAEF9535937}" destId="{4663499D-57EC-544A-A432-E2E885083133}" srcOrd="3" destOrd="0" presId="urn:microsoft.com/office/officeart/2005/8/layout/arrow3"/>
    <dgm:cxn modelId="{E812653E-A76F-0341-A0C3-313A671C5C98}" type="presParOf" srcId="{448BF9B7-0F7A-4947-9359-5CAEF9535937}" destId="{78820E37-FD07-8B43-8CAD-24224EAEDAC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73FFC1-F9E0-465A-939F-B73D7C8C1A52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</dgm:pt>
    <dgm:pt modelId="{DD90A0C1-F3EA-4581-87EA-B42AE723D96E}">
      <dgm:prSet phldrT="[Text]"/>
      <dgm:spPr>
        <a:solidFill>
          <a:srgbClr val="B30838"/>
        </a:solidFill>
      </dgm:spPr>
      <dgm:t>
        <a:bodyPr/>
        <a:lstStyle/>
        <a:p>
          <a:r>
            <a:rPr lang="en-CA" b="1" dirty="0" smtClean="0"/>
            <a:t>The “Big Deal” forces libraries to purchase content they may not otherwise choose.</a:t>
          </a:r>
          <a:endParaRPr lang="fr-CA" b="1" dirty="0"/>
        </a:p>
      </dgm:t>
    </dgm:pt>
    <dgm:pt modelId="{2C0C0B15-7710-4CED-8FA5-3080E09177B5}" type="parTrans" cxnId="{17EF72DF-FCA1-43C6-88EB-BCE441E7B792}">
      <dgm:prSet/>
      <dgm:spPr/>
      <dgm:t>
        <a:bodyPr/>
        <a:lstStyle/>
        <a:p>
          <a:endParaRPr lang="en-CA"/>
        </a:p>
      </dgm:t>
    </dgm:pt>
    <dgm:pt modelId="{0BF2A179-EF7B-4AD1-BF02-21E4C69791D0}" type="sibTrans" cxnId="{17EF72DF-FCA1-43C6-88EB-BCE441E7B792}">
      <dgm:prSet/>
      <dgm:spPr/>
      <dgm:t>
        <a:bodyPr/>
        <a:lstStyle/>
        <a:p>
          <a:endParaRPr lang="en-CA"/>
        </a:p>
      </dgm:t>
    </dgm:pt>
    <dgm:pt modelId="{532CC7BA-14D5-416B-BE23-4821DC215B94}">
      <dgm:prSet phldrT="[Text]"/>
      <dgm:spPr>
        <a:solidFill>
          <a:srgbClr val="B30838"/>
        </a:solidFill>
      </dgm:spPr>
      <dgm:t>
        <a:bodyPr/>
        <a:lstStyle/>
        <a:p>
          <a:r>
            <a:rPr lang="en-CA" b="1" dirty="0" smtClean="0"/>
            <a:t>Researchers &amp; students have increasing expectations for access to scholarly content.</a:t>
          </a:r>
          <a:endParaRPr lang="fr-CA" b="1" dirty="0"/>
        </a:p>
      </dgm:t>
    </dgm:pt>
    <dgm:pt modelId="{510D2513-E790-4E03-A972-626C07A29039}" type="parTrans" cxnId="{3ACDE62B-EE2B-4EF6-A0A3-3D641CBF6A9D}">
      <dgm:prSet/>
      <dgm:spPr/>
      <dgm:t>
        <a:bodyPr/>
        <a:lstStyle/>
        <a:p>
          <a:endParaRPr lang="en-CA"/>
        </a:p>
      </dgm:t>
    </dgm:pt>
    <dgm:pt modelId="{F99052A0-4781-45D7-910D-C17CC88BF5B4}" type="sibTrans" cxnId="{3ACDE62B-EE2B-4EF6-A0A3-3D641CBF6A9D}">
      <dgm:prSet/>
      <dgm:spPr/>
      <dgm:t>
        <a:bodyPr/>
        <a:lstStyle/>
        <a:p>
          <a:endParaRPr lang="en-CA"/>
        </a:p>
      </dgm:t>
    </dgm:pt>
    <dgm:pt modelId="{31F61689-C85D-4ECB-BB05-7F71242DD4E3}">
      <dgm:prSet phldrT="[Text]"/>
      <dgm:spPr>
        <a:solidFill>
          <a:srgbClr val="B30838"/>
        </a:solidFill>
      </dgm:spPr>
      <dgm:t>
        <a:bodyPr/>
        <a:lstStyle/>
        <a:p>
          <a:r>
            <a:rPr lang="en-CA" b="1" dirty="0" smtClean="0"/>
            <a:t>Library budgets are flat while journal costs increase, causing libraries to make tough decisions about what content they can afford.</a:t>
          </a:r>
          <a:endParaRPr lang="fr-CA" b="1" dirty="0"/>
        </a:p>
      </dgm:t>
    </dgm:pt>
    <dgm:pt modelId="{82859DB3-CBEF-46B6-8046-050673D1581C}" type="parTrans" cxnId="{DFC3396E-4583-437D-A400-9E37E1715034}">
      <dgm:prSet/>
      <dgm:spPr/>
      <dgm:t>
        <a:bodyPr/>
        <a:lstStyle/>
        <a:p>
          <a:endParaRPr lang="en-CA"/>
        </a:p>
      </dgm:t>
    </dgm:pt>
    <dgm:pt modelId="{46D59E46-7871-4092-97E3-C9977DDFFDC2}" type="sibTrans" cxnId="{DFC3396E-4583-437D-A400-9E37E1715034}">
      <dgm:prSet/>
      <dgm:spPr/>
      <dgm:t>
        <a:bodyPr/>
        <a:lstStyle/>
        <a:p>
          <a:endParaRPr lang="en-CA"/>
        </a:p>
      </dgm:t>
    </dgm:pt>
    <dgm:pt modelId="{5399FA3D-1CA1-482A-BE76-DBB9CBAD3BDF}" type="pres">
      <dgm:prSet presAssocID="{D273FFC1-F9E0-465A-939F-B73D7C8C1A52}" presName="diagram" presStyleCnt="0">
        <dgm:presLayoutVars>
          <dgm:dir/>
          <dgm:resizeHandles val="exact"/>
        </dgm:presLayoutVars>
      </dgm:prSet>
      <dgm:spPr/>
    </dgm:pt>
    <dgm:pt modelId="{E8D7D886-346C-4D1A-B117-BDDA59423B75}" type="pres">
      <dgm:prSet presAssocID="{532CC7BA-14D5-416B-BE23-4821DC215B94}" presName="arrow" presStyleLbl="node1" presStyleIdx="0" presStyleCnt="3" custScaleY="73809" custRadScaleRad="105636" custRadScaleInc="-571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4F505A6-53E8-4F25-8C09-51D0620ECB70}" type="pres">
      <dgm:prSet presAssocID="{DD90A0C1-F3EA-4581-87EA-B42AE723D96E}" presName="arrow" presStyleLbl="node1" presStyleIdx="1" presStyleCnt="3" custAng="19800000" custRadScaleRad="161266" custRadScaleInc="-2190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522A4C7-AF82-4C4E-AD52-CBCC6FB814E3}" type="pres">
      <dgm:prSet presAssocID="{31F61689-C85D-4ECB-BB05-7F71242DD4E3}" presName="arrow" presStyleLbl="node1" presStyleIdx="2" presStyleCnt="3" custAng="1800000" custRadScaleRad="162046" custRadScaleInc="2152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AB3C390E-2F47-7949-B221-960EABFC8CA9}" type="presOf" srcId="{532CC7BA-14D5-416B-BE23-4821DC215B94}" destId="{E8D7D886-346C-4D1A-B117-BDDA59423B75}" srcOrd="0" destOrd="0" presId="urn:microsoft.com/office/officeart/2005/8/layout/arrow5"/>
    <dgm:cxn modelId="{3ACDE62B-EE2B-4EF6-A0A3-3D641CBF6A9D}" srcId="{D273FFC1-F9E0-465A-939F-B73D7C8C1A52}" destId="{532CC7BA-14D5-416B-BE23-4821DC215B94}" srcOrd="0" destOrd="0" parTransId="{510D2513-E790-4E03-A972-626C07A29039}" sibTransId="{F99052A0-4781-45D7-910D-C17CC88BF5B4}"/>
    <dgm:cxn modelId="{7AD4876B-4CE0-4048-87BE-BFE19CA85193}" type="presOf" srcId="{D273FFC1-F9E0-465A-939F-B73D7C8C1A52}" destId="{5399FA3D-1CA1-482A-BE76-DBB9CBAD3BDF}" srcOrd="0" destOrd="0" presId="urn:microsoft.com/office/officeart/2005/8/layout/arrow5"/>
    <dgm:cxn modelId="{17EF72DF-FCA1-43C6-88EB-BCE441E7B792}" srcId="{D273FFC1-F9E0-465A-939F-B73D7C8C1A52}" destId="{DD90A0C1-F3EA-4581-87EA-B42AE723D96E}" srcOrd="1" destOrd="0" parTransId="{2C0C0B15-7710-4CED-8FA5-3080E09177B5}" sibTransId="{0BF2A179-EF7B-4AD1-BF02-21E4C69791D0}"/>
    <dgm:cxn modelId="{C96A48DD-F65F-B746-BA1A-7F73A2B48743}" type="presOf" srcId="{31F61689-C85D-4ECB-BB05-7F71242DD4E3}" destId="{5522A4C7-AF82-4C4E-AD52-CBCC6FB814E3}" srcOrd="0" destOrd="0" presId="urn:microsoft.com/office/officeart/2005/8/layout/arrow5"/>
    <dgm:cxn modelId="{DFC3396E-4583-437D-A400-9E37E1715034}" srcId="{D273FFC1-F9E0-465A-939F-B73D7C8C1A52}" destId="{31F61689-C85D-4ECB-BB05-7F71242DD4E3}" srcOrd="2" destOrd="0" parTransId="{82859DB3-CBEF-46B6-8046-050673D1581C}" sibTransId="{46D59E46-7871-4092-97E3-C9977DDFFDC2}"/>
    <dgm:cxn modelId="{30663106-0E39-B943-A630-2436DDEF6B94}" type="presOf" srcId="{DD90A0C1-F3EA-4581-87EA-B42AE723D96E}" destId="{A4F505A6-53E8-4F25-8C09-51D0620ECB70}" srcOrd="0" destOrd="0" presId="urn:microsoft.com/office/officeart/2005/8/layout/arrow5"/>
    <dgm:cxn modelId="{C0A1A88C-1AB7-1B45-AF6C-E2EC57976688}" type="presParOf" srcId="{5399FA3D-1CA1-482A-BE76-DBB9CBAD3BDF}" destId="{E8D7D886-346C-4D1A-B117-BDDA59423B75}" srcOrd="0" destOrd="0" presId="urn:microsoft.com/office/officeart/2005/8/layout/arrow5"/>
    <dgm:cxn modelId="{F1F13DC5-93B0-0147-9DBB-DB29DA1C8F4B}" type="presParOf" srcId="{5399FA3D-1CA1-482A-BE76-DBB9CBAD3BDF}" destId="{A4F505A6-53E8-4F25-8C09-51D0620ECB70}" srcOrd="1" destOrd="0" presId="urn:microsoft.com/office/officeart/2005/8/layout/arrow5"/>
    <dgm:cxn modelId="{4F62A7E9-EB9F-B743-AE6F-2CAD7635A6C7}" type="presParOf" srcId="{5399FA3D-1CA1-482A-BE76-DBB9CBAD3BDF}" destId="{5522A4C7-AF82-4C4E-AD52-CBCC6FB814E3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6E815-421C-2541-BF44-40C3C011A06C}">
      <dsp:nvSpPr>
        <dsp:cNvPr id="0" name=""/>
        <dsp:cNvSpPr/>
      </dsp:nvSpPr>
      <dsp:spPr>
        <a:xfrm>
          <a:off x="2392" y="0"/>
          <a:ext cx="1435504" cy="2231136"/>
        </a:xfrm>
        <a:prstGeom prst="upArrow">
          <a:avLst/>
        </a:prstGeom>
        <a:solidFill>
          <a:srgbClr val="9C1B39"/>
        </a:solidFill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919C03-E89B-6344-A4B5-B67EDB97E865}">
      <dsp:nvSpPr>
        <dsp:cNvPr id="0" name=""/>
        <dsp:cNvSpPr/>
      </dsp:nvSpPr>
      <dsp:spPr>
        <a:xfrm>
          <a:off x="1480962" y="0"/>
          <a:ext cx="2436008" cy="2231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/>
            <a:t>Larger institutions had a larger selection of print journals.</a:t>
          </a:r>
          <a:endParaRPr lang="en-US" sz="2800" kern="1200" dirty="0"/>
        </a:p>
      </dsp:txBody>
      <dsp:txXfrm>
        <a:off x="1480962" y="0"/>
        <a:ext cx="2436008" cy="2231136"/>
      </dsp:txXfrm>
    </dsp:sp>
    <dsp:sp modelId="{8C15CF31-3668-404F-AC7C-9916282A7E2D}">
      <dsp:nvSpPr>
        <dsp:cNvPr id="0" name=""/>
        <dsp:cNvSpPr/>
      </dsp:nvSpPr>
      <dsp:spPr>
        <a:xfrm>
          <a:off x="433043" y="2417064"/>
          <a:ext cx="1435504" cy="2231136"/>
        </a:xfrm>
        <a:prstGeom prst="downArrow">
          <a:avLst/>
        </a:prstGeom>
        <a:solidFill>
          <a:srgbClr val="9C1B39"/>
        </a:solidFill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1FDE58-E30F-DD49-9DF2-36F9C60A1695}">
      <dsp:nvSpPr>
        <dsp:cNvPr id="0" name=""/>
        <dsp:cNvSpPr/>
      </dsp:nvSpPr>
      <dsp:spPr>
        <a:xfrm>
          <a:off x="1911614" y="2417064"/>
          <a:ext cx="2436008" cy="2231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kern="1200" dirty="0" smtClean="0"/>
            <a:t>Smaller institutions had a limited selection of print journals.</a:t>
          </a:r>
          <a:endParaRPr lang="en-US" sz="2800" kern="1200" dirty="0"/>
        </a:p>
      </dsp:txBody>
      <dsp:txXfrm>
        <a:off x="1911614" y="2417064"/>
        <a:ext cx="2436008" cy="2231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64376-1BA5-4E4A-99B3-80F40AACD766}">
      <dsp:nvSpPr>
        <dsp:cNvPr id="0" name=""/>
        <dsp:cNvSpPr/>
      </dsp:nvSpPr>
      <dsp:spPr>
        <a:xfrm>
          <a:off x="0" y="122058"/>
          <a:ext cx="5291709" cy="12647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Publishers sell journals in packages that bundle all their content, both high and low impact, at one price.</a:t>
          </a:r>
          <a:endParaRPr lang="fr-CA" sz="2300" kern="1200" dirty="0"/>
        </a:p>
      </dsp:txBody>
      <dsp:txXfrm>
        <a:off x="61741" y="183799"/>
        <a:ext cx="5168227" cy="1141288"/>
      </dsp:txXfrm>
    </dsp:sp>
    <dsp:sp modelId="{BA1710CC-D6CF-41C7-99FA-0974E5F83E2D}">
      <dsp:nvSpPr>
        <dsp:cNvPr id="0" name=""/>
        <dsp:cNvSpPr/>
      </dsp:nvSpPr>
      <dsp:spPr>
        <a:xfrm>
          <a:off x="0" y="1453068"/>
          <a:ext cx="5291709" cy="12647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smtClean="0"/>
            <a:t>Through consortial purchasing, Canadian universities of all sizes have access to a wider range of content than ever before.</a:t>
          </a:r>
          <a:endParaRPr lang="fr-CA" sz="2300" kern="1200" dirty="0"/>
        </a:p>
      </dsp:txBody>
      <dsp:txXfrm>
        <a:off x="61741" y="1514809"/>
        <a:ext cx="5168227" cy="1141288"/>
      </dsp:txXfrm>
    </dsp:sp>
    <dsp:sp modelId="{AD18AE4F-C3A7-4672-BE42-40A5CE6BF594}">
      <dsp:nvSpPr>
        <dsp:cNvPr id="0" name=""/>
        <dsp:cNvSpPr/>
      </dsp:nvSpPr>
      <dsp:spPr>
        <a:xfrm>
          <a:off x="0" y="2784078"/>
          <a:ext cx="5291709" cy="12647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This model ensures a steady and predictable revenue stream for publishers.</a:t>
          </a:r>
          <a:endParaRPr lang="fr-CA" sz="2300" kern="1200" dirty="0"/>
        </a:p>
      </dsp:txBody>
      <dsp:txXfrm>
        <a:off x="61741" y="2845819"/>
        <a:ext cx="5168227" cy="11412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10E16-D878-8E48-A4FA-F00015C5225E}">
      <dsp:nvSpPr>
        <dsp:cNvPr id="0" name=""/>
        <dsp:cNvSpPr/>
      </dsp:nvSpPr>
      <dsp:spPr>
        <a:xfrm rot="21300000">
          <a:off x="18168" y="2395658"/>
          <a:ext cx="5137226" cy="641205"/>
        </a:xfrm>
        <a:prstGeom prst="mathMin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B8F30C9-D922-0441-A6AD-AFF299F9B51F}">
      <dsp:nvSpPr>
        <dsp:cNvPr id="0" name=""/>
        <dsp:cNvSpPr/>
      </dsp:nvSpPr>
      <dsp:spPr>
        <a:xfrm>
          <a:off x="620827" y="271626"/>
          <a:ext cx="1552068" cy="2173008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D2FBE6-1E09-D54A-9DFB-7F9C3D39846D}">
      <dsp:nvSpPr>
        <dsp:cNvPr id="0" name=""/>
        <dsp:cNvSpPr/>
      </dsp:nvSpPr>
      <dsp:spPr>
        <a:xfrm>
          <a:off x="2341256" y="0"/>
          <a:ext cx="2457003" cy="2281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Library acquisition budgets are almost flat.</a:t>
          </a:r>
          <a:endParaRPr lang="en-US" sz="1800" kern="1200" dirty="0"/>
        </a:p>
      </dsp:txBody>
      <dsp:txXfrm>
        <a:off x="2341256" y="0"/>
        <a:ext cx="2457003" cy="2281659"/>
      </dsp:txXfrm>
    </dsp:sp>
    <dsp:sp modelId="{4663499D-57EC-544A-A432-E2E885083133}">
      <dsp:nvSpPr>
        <dsp:cNvPr id="0" name=""/>
        <dsp:cNvSpPr/>
      </dsp:nvSpPr>
      <dsp:spPr>
        <a:xfrm>
          <a:off x="3000666" y="2987887"/>
          <a:ext cx="1552068" cy="2173008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820E37-FD07-8B43-8CAD-24224EAEDAC4}">
      <dsp:nvSpPr>
        <dsp:cNvPr id="0" name=""/>
        <dsp:cNvSpPr/>
      </dsp:nvSpPr>
      <dsp:spPr>
        <a:xfrm>
          <a:off x="339625" y="3150862"/>
          <a:ext cx="2528357" cy="2281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Mergers and consolidation create an oligopoly in the industry, allowing publishers to increase subscription rates well over the rate of inflation.</a:t>
          </a:r>
          <a:endParaRPr lang="en-US" sz="1800" kern="1200" dirty="0"/>
        </a:p>
      </dsp:txBody>
      <dsp:txXfrm>
        <a:off x="339625" y="3150862"/>
        <a:ext cx="2528357" cy="22816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7D886-346C-4D1A-B117-BDDA59423B75}">
      <dsp:nvSpPr>
        <dsp:cNvPr id="0" name=""/>
        <dsp:cNvSpPr/>
      </dsp:nvSpPr>
      <dsp:spPr>
        <a:xfrm>
          <a:off x="2741083" y="91806"/>
          <a:ext cx="2765346" cy="2041074"/>
        </a:xfrm>
        <a:prstGeom prst="downArrow">
          <a:avLst>
            <a:gd name="adj1" fmla="val 50000"/>
            <a:gd name="adj2" fmla="val 35000"/>
          </a:avLst>
        </a:prstGeom>
        <a:solidFill>
          <a:srgbClr val="B308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/>
            <a:t>Researchers &amp; students have increasing expectations for access to scholarly content.</a:t>
          </a:r>
          <a:endParaRPr lang="fr-CA" sz="1400" b="1" kern="1200" dirty="0"/>
        </a:p>
      </dsp:txBody>
      <dsp:txXfrm>
        <a:off x="3432420" y="91806"/>
        <a:ext cx="1382673" cy="1683886"/>
      </dsp:txXfrm>
    </dsp:sp>
    <dsp:sp modelId="{A4F505A6-53E8-4F25-8C09-51D0620ECB70}">
      <dsp:nvSpPr>
        <dsp:cNvPr id="0" name=""/>
        <dsp:cNvSpPr/>
      </dsp:nvSpPr>
      <dsp:spPr>
        <a:xfrm rot="5400000">
          <a:off x="5945007" y="1858827"/>
          <a:ext cx="2765346" cy="2765346"/>
        </a:xfrm>
        <a:prstGeom prst="downArrow">
          <a:avLst>
            <a:gd name="adj1" fmla="val 50000"/>
            <a:gd name="adj2" fmla="val 35000"/>
          </a:avLst>
        </a:prstGeom>
        <a:solidFill>
          <a:srgbClr val="B308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/>
            <a:t>The “Big Deal” forces libraries to purchase content they may not otherwise choose.</a:t>
          </a:r>
          <a:endParaRPr lang="fr-CA" sz="1400" b="1" kern="1200" dirty="0"/>
        </a:p>
      </dsp:txBody>
      <dsp:txXfrm rot="-5400000">
        <a:off x="6428944" y="2550164"/>
        <a:ext cx="2281410" cy="1382673"/>
      </dsp:txXfrm>
    </dsp:sp>
    <dsp:sp modelId="{5522A4C7-AF82-4C4E-AD52-CBCC6FB814E3}">
      <dsp:nvSpPr>
        <dsp:cNvPr id="0" name=""/>
        <dsp:cNvSpPr/>
      </dsp:nvSpPr>
      <dsp:spPr>
        <a:xfrm rot="16200000">
          <a:off x="0" y="1883514"/>
          <a:ext cx="2765346" cy="2765346"/>
        </a:xfrm>
        <a:prstGeom prst="downArrow">
          <a:avLst>
            <a:gd name="adj1" fmla="val 50000"/>
            <a:gd name="adj2" fmla="val 35000"/>
          </a:avLst>
        </a:prstGeom>
        <a:solidFill>
          <a:srgbClr val="B3083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/>
            <a:t>Library budgets are flat while journal costs increase, causing libraries to make tough decisions about what content they can afford.</a:t>
          </a:r>
          <a:endParaRPr lang="fr-CA" sz="1400" b="1" kern="1200" dirty="0"/>
        </a:p>
      </dsp:txBody>
      <dsp:txXfrm rot="5400000">
        <a:off x="1" y="2574850"/>
        <a:ext cx="2281410" cy="1382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D36D2-9427-2C48-B290-786E95CBC9B6}" type="datetimeFigureOut">
              <a:rPr lang="en-CA" smtClean="0"/>
              <a:t>2017-11-27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43000"/>
            <a:ext cx="4051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8C9AD-3E43-6D40-9303-93F5324D15A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123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Feel free to swap out this picture</a:t>
            </a:r>
            <a:r>
              <a:rPr lang="en-CA" baseline="0" dirty="0" smtClean="0"/>
              <a:t> for your favourite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8C9AD-3E43-6D40-9303-93F5324D15A6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053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The low Canadian dollar is exacerbating</a:t>
            </a:r>
            <a:r>
              <a:rPr lang="en-CA" baseline="0" dirty="0" smtClean="0"/>
              <a:t> declining library budgets; but an increase in the loonie will not solve the bigger problem.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8C9AD-3E43-6D40-9303-93F5324D15A6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5915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8C9AD-3E43-6D40-9303-93F5324D15A6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6866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7000" y="5081450"/>
            <a:ext cx="5023108" cy="1096277"/>
          </a:xfrm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noProof="0" dirty="0" smtClean="0"/>
              <a:t>Click to edit </a:t>
            </a:r>
            <a:br>
              <a:rPr lang="en-CA" noProof="0" dirty="0" smtClean="0"/>
            </a:br>
            <a:r>
              <a:rPr lang="en-CA" noProof="0" dirty="0" smtClean="0"/>
              <a:t>Master title style</a:t>
            </a:r>
            <a:endParaRPr lang="en-CA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000" y="6269803"/>
            <a:ext cx="5023108" cy="588197"/>
          </a:xfrm>
        </p:spPr>
        <p:txBody>
          <a:bodyPr rIns="72000"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en-CA" noProof="0" dirty="0" smtClean="0"/>
              <a:t>Click to edit Master subtitle style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2097298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7259" y="1379589"/>
            <a:ext cx="4080608" cy="823912"/>
          </a:xfrm>
        </p:spPr>
        <p:txBody>
          <a:bodyPr anchor="t">
            <a:normAutofit/>
          </a:bodyPr>
          <a:lstStyle>
            <a:lvl1pPr marL="0" indent="0">
              <a:buNone/>
              <a:defRPr sz="2000" b="1" i="0" baseline="0">
                <a:solidFill>
                  <a:srgbClr val="21A29D"/>
                </a:solidFill>
                <a:latin typeface="Arial" charset="0"/>
                <a:ea typeface="Arial" charset="0"/>
                <a:cs typeface="Arial" charset="0"/>
              </a:defRPr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en-CA" noProof="0" dirty="0" smtClean="0"/>
              <a:t>Title of Bullets (H2)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259" y="2203501"/>
            <a:ext cx="4080608" cy="3239277"/>
          </a:xfrm>
        </p:spPr>
        <p:txBody>
          <a:bodyPr/>
          <a:lstStyle>
            <a:lvl1pPr>
              <a:defRPr sz="2800">
                <a:solidFill>
                  <a:srgbClr val="2C3F45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400">
                <a:solidFill>
                  <a:srgbClr val="2C3F45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rgbClr val="2C3F45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solidFill>
                  <a:srgbClr val="2C3F45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600">
                <a:solidFill>
                  <a:srgbClr val="2C3F45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noProof="0" dirty="0" smtClean="0"/>
              <a:t>Click to edit Master text styles</a:t>
            </a:r>
          </a:p>
          <a:p>
            <a:pPr lvl="1"/>
            <a:r>
              <a:rPr lang="en-CA" noProof="0" dirty="0" smtClean="0"/>
              <a:t>Second level</a:t>
            </a:r>
          </a:p>
          <a:p>
            <a:pPr lvl="2"/>
            <a:r>
              <a:rPr lang="en-CA" noProof="0" dirty="0" smtClean="0"/>
              <a:t>Third level</a:t>
            </a:r>
          </a:p>
          <a:p>
            <a:pPr lvl="3"/>
            <a:r>
              <a:rPr lang="en-CA" noProof="0" dirty="0" smtClean="0"/>
              <a:t>Fourth level</a:t>
            </a:r>
          </a:p>
          <a:p>
            <a:pPr lvl="4"/>
            <a:r>
              <a:rPr lang="en-CA" noProof="0" dirty="0" smtClean="0"/>
              <a:t>Fifth level</a:t>
            </a:r>
            <a:endParaRPr lang="en-CA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56016" y="1379589"/>
            <a:ext cx="4087469" cy="823912"/>
          </a:xfrm>
        </p:spPr>
        <p:txBody>
          <a:bodyPr anchor="t">
            <a:normAutofit/>
          </a:bodyPr>
          <a:lstStyle>
            <a:lvl1pPr marL="0" indent="0">
              <a:buNone/>
              <a:defRPr sz="2000" b="1" i="0">
                <a:solidFill>
                  <a:srgbClr val="21A29D"/>
                </a:solidFill>
                <a:latin typeface="Arial" charset="0"/>
                <a:ea typeface="Arial" charset="0"/>
                <a:cs typeface="Arial" charset="0"/>
              </a:defRPr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en-CA" noProof="0" dirty="0" smtClean="0"/>
              <a:t>Title of Bullets (H2)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7" y="2203501"/>
            <a:ext cx="4087468" cy="3239277"/>
          </a:xfrm>
        </p:spPr>
        <p:txBody>
          <a:bodyPr/>
          <a:lstStyle>
            <a:lvl1pPr>
              <a:defRPr sz="2800">
                <a:solidFill>
                  <a:srgbClr val="2C3F45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400">
                <a:solidFill>
                  <a:srgbClr val="2C3F45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rgbClr val="2C3F45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solidFill>
                  <a:srgbClr val="2C3F45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600">
                <a:solidFill>
                  <a:srgbClr val="2C3F45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noProof="0" dirty="0" smtClean="0"/>
              <a:t>Click to edit Master text styles</a:t>
            </a:r>
          </a:p>
          <a:p>
            <a:pPr lvl="1"/>
            <a:r>
              <a:rPr lang="en-CA" noProof="0" dirty="0" smtClean="0"/>
              <a:t>Second level</a:t>
            </a:r>
          </a:p>
          <a:p>
            <a:pPr lvl="2"/>
            <a:r>
              <a:rPr lang="en-CA" noProof="0" dirty="0" smtClean="0"/>
              <a:t>Third level</a:t>
            </a:r>
          </a:p>
          <a:p>
            <a:pPr lvl="3"/>
            <a:r>
              <a:rPr lang="en-CA" noProof="0" dirty="0" smtClean="0"/>
              <a:t>Fourth level</a:t>
            </a:r>
          </a:p>
          <a:p>
            <a:pPr lvl="4"/>
            <a:r>
              <a:rPr lang="en-CA" noProof="0" dirty="0" smtClean="0"/>
              <a:t>Fifth level</a:t>
            </a:r>
            <a:endParaRPr lang="en-CA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55924" y="6102417"/>
            <a:ext cx="2268312" cy="755583"/>
          </a:xfrm>
        </p:spPr>
        <p:txBody>
          <a:bodyPr/>
          <a:lstStyle>
            <a:lvl1pPr>
              <a:defRPr sz="2400" b="1" i="0">
                <a:solidFill>
                  <a:srgbClr val="2C3F4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BD7134-EEA9-3A4D-9FFF-42FDD70F282B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327259" y="6597783"/>
            <a:ext cx="7733452" cy="0"/>
          </a:xfrm>
          <a:prstGeom prst="line">
            <a:avLst/>
          </a:prstGeom>
          <a:ln w="9525">
            <a:solidFill>
              <a:srgbClr val="21A2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209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9261" y="828577"/>
            <a:ext cx="7730488" cy="760396"/>
          </a:xfrm>
        </p:spPr>
        <p:txBody>
          <a:bodyPr anchor="ctr">
            <a:normAutofit/>
          </a:bodyPr>
          <a:lstStyle>
            <a:lvl1pPr>
              <a:defRPr sz="1800">
                <a:solidFill>
                  <a:srgbClr val="9C1B3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noProof="0" dirty="0" smtClean="0"/>
              <a:t>Title of Slide (H2)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69260" y="1605504"/>
            <a:ext cx="3156716" cy="4248719"/>
          </a:xfrm>
        </p:spPr>
        <p:txBody>
          <a:bodyPr>
            <a:normAutofit/>
          </a:bodyPr>
          <a:lstStyle>
            <a:lvl1pPr marL="0" indent="0">
              <a:lnSpc>
                <a:spcPts val="2220"/>
              </a:lnSpc>
              <a:buNone/>
              <a:defRPr sz="1600" b="0" i="0">
                <a:solidFill>
                  <a:srgbClr val="2C3F45"/>
                </a:solidFill>
                <a:latin typeface="Arial" charset="0"/>
                <a:ea typeface="Arial" charset="0"/>
                <a:cs typeface="Arial" charset="0"/>
              </a:defRPr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en-CA" noProof="0" dirty="0" smtClean="0"/>
              <a:t>Paragraph here – </a:t>
            </a:r>
            <a:r>
              <a:rPr lang="en-CA" noProof="0" dirty="0" err="1" smtClean="0"/>
              <a:t>Lorem</a:t>
            </a:r>
            <a:r>
              <a:rPr lang="en-CA" noProof="0" dirty="0" smtClean="0"/>
              <a:t> </a:t>
            </a:r>
            <a:r>
              <a:rPr lang="en-CA" noProof="0" dirty="0" err="1" smtClean="0"/>
              <a:t>ipsum</a:t>
            </a:r>
            <a:r>
              <a:rPr lang="en-CA" noProof="0" dirty="0" smtClean="0"/>
              <a:t> dolor sit  </a:t>
            </a:r>
            <a:r>
              <a:rPr lang="en-CA" noProof="0" dirty="0" err="1" smtClean="0"/>
              <a:t>amet</a:t>
            </a:r>
            <a:r>
              <a:rPr lang="en-CA" noProof="0" dirty="0" smtClean="0"/>
              <a:t>, </a:t>
            </a:r>
            <a:r>
              <a:rPr lang="en-CA" noProof="0" dirty="0" err="1" smtClean="0"/>
              <a:t>consectetur</a:t>
            </a:r>
            <a:r>
              <a:rPr lang="en-CA" noProof="0" dirty="0" smtClean="0"/>
              <a:t> </a:t>
            </a:r>
            <a:r>
              <a:rPr lang="en-CA" noProof="0" dirty="0" err="1" smtClean="0"/>
              <a:t>idipiscing</a:t>
            </a:r>
            <a:r>
              <a:rPr lang="en-CA" noProof="0" dirty="0" smtClean="0"/>
              <a:t> </a:t>
            </a:r>
            <a:r>
              <a:rPr lang="en-CA" noProof="0" dirty="0" err="1" smtClean="0"/>
              <a:t>elit</a:t>
            </a:r>
            <a:r>
              <a:rPr lang="en-CA" noProof="0" dirty="0" smtClean="0"/>
              <a:t>. </a:t>
            </a:r>
            <a:r>
              <a:rPr lang="en-CA" noProof="0" dirty="0" err="1" smtClean="0"/>
              <a:t>Sed</a:t>
            </a:r>
            <a:r>
              <a:rPr lang="en-CA" noProof="0" dirty="0" smtClean="0"/>
              <a:t> </a:t>
            </a:r>
            <a:r>
              <a:rPr lang="en-CA" noProof="0" dirty="0" err="1" smtClean="0"/>
              <a:t>faucibus</a:t>
            </a:r>
            <a:r>
              <a:rPr lang="en-CA" noProof="0" dirty="0" smtClean="0"/>
              <a:t> </a:t>
            </a:r>
            <a:r>
              <a:rPr lang="en-CA" noProof="0" dirty="0" err="1" smtClean="0"/>
              <a:t>tempor</a:t>
            </a:r>
            <a:r>
              <a:rPr lang="en-CA" noProof="0" dirty="0" smtClean="0"/>
              <a:t> </a:t>
            </a:r>
            <a:r>
              <a:rPr lang="en-CA" noProof="0" dirty="0" err="1" smtClean="0"/>
              <a:t>dignissim</a:t>
            </a:r>
            <a:r>
              <a:rPr lang="en-CA" noProof="0" dirty="0" smtClean="0"/>
              <a:t>. </a:t>
            </a:r>
            <a:r>
              <a:rPr lang="en-CA" noProof="0" dirty="0" err="1" smtClean="0"/>
              <a:t>Etiam</a:t>
            </a:r>
            <a:r>
              <a:rPr lang="en-CA" noProof="0" dirty="0" smtClean="0"/>
              <a:t> </a:t>
            </a:r>
            <a:r>
              <a:rPr lang="en-CA" noProof="0" dirty="0" err="1" smtClean="0"/>
              <a:t>quis</a:t>
            </a:r>
            <a:r>
              <a:rPr lang="en-CA" noProof="0" dirty="0" smtClean="0"/>
              <a:t> dolor sit.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55924" y="6102417"/>
            <a:ext cx="2268312" cy="755583"/>
          </a:xfrm>
        </p:spPr>
        <p:txBody>
          <a:bodyPr/>
          <a:lstStyle>
            <a:lvl1pPr>
              <a:defRPr sz="2400" b="1" i="0">
                <a:solidFill>
                  <a:srgbClr val="2C3F4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BD7134-EEA9-3A4D-9FFF-42FDD70F282B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327260" y="6597783"/>
            <a:ext cx="7733451" cy="12023"/>
          </a:xfrm>
          <a:prstGeom prst="line">
            <a:avLst/>
          </a:prstGeom>
          <a:ln w="9525">
            <a:solidFill>
              <a:srgbClr val="21A2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3825976" y="1588974"/>
            <a:ext cx="4573772" cy="425834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21A29D"/>
                </a:solidFill>
                <a:latin typeface="Arial" charset="0"/>
                <a:ea typeface="Arial" charset="0"/>
                <a:cs typeface="Arial" charset="0"/>
              </a:defRPr>
            </a:lvl1pPr>
            <a:lvl2pPr marL="449976" indent="0">
              <a:buNone/>
              <a:defRPr sz="2756"/>
            </a:lvl2pPr>
            <a:lvl3pPr marL="899952" indent="0">
              <a:buNone/>
              <a:defRPr sz="2362"/>
            </a:lvl3pPr>
            <a:lvl4pPr marL="1349929" indent="0">
              <a:buNone/>
              <a:defRPr sz="1968"/>
            </a:lvl4pPr>
            <a:lvl5pPr marL="1799905" indent="0">
              <a:buNone/>
              <a:defRPr sz="1968"/>
            </a:lvl5pPr>
            <a:lvl6pPr marL="2249881" indent="0">
              <a:buNone/>
              <a:defRPr sz="1968"/>
            </a:lvl6pPr>
            <a:lvl7pPr marL="2699857" indent="0">
              <a:buNone/>
              <a:defRPr sz="1968"/>
            </a:lvl7pPr>
            <a:lvl8pPr marL="3149834" indent="0">
              <a:buNone/>
              <a:defRPr sz="1968"/>
            </a:lvl8pPr>
            <a:lvl9pPr marL="3599810" indent="0">
              <a:buNone/>
              <a:defRPr sz="1968"/>
            </a:lvl9pPr>
          </a:lstStyle>
          <a:p>
            <a:r>
              <a:rPr lang="en-CA" noProof="0" dirty="0" smtClean="0"/>
              <a:t>PICTURE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6957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9261" y="828577"/>
            <a:ext cx="7730488" cy="760396"/>
          </a:xfrm>
        </p:spPr>
        <p:txBody>
          <a:bodyPr anchor="ctr">
            <a:normAutofit/>
          </a:bodyPr>
          <a:lstStyle>
            <a:lvl1pPr>
              <a:defRPr sz="1800">
                <a:solidFill>
                  <a:srgbClr val="9C1B3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noProof="0" dirty="0" smtClean="0"/>
              <a:t>Title of Slide (H2)</a:t>
            </a:r>
            <a:endParaRPr lang="en-C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69259" y="1605504"/>
            <a:ext cx="7730489" cy="4248719"/>
          </a:xfrm>
        </p:spPr>
        <p:txBody>
          <a:bodyPr>
            <a:normAutofit/>
          </a:bodyPr>
          <a:lstStyle>
            <a:lvl1pPr marL="0" indent="0">
              <a:lnSpc>
                <a:spcPts val="2220"/>
              </a:lnSpc>
              <a:buNone/>
              <a:defRPr sz="1600" b="0" i="0">
                <a:solidFill>
                  <a:srgbClr val="2C3F45"/>
                </a:solidFill>
                <a:latin typeface="Arial" charset="0"/>
                <a:ea typeface="Arial" charset="0"/>
                <a:cs typeface="Arial" charset="0"/>
              </a:defRPr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en-CA" noProof="0" dirty="0" smtClean="0"/>
              <a:t>Paragraph here – </a:t>
            </a:r>
            <a:r>
              <a:rPr lang="en-CA" noProof="0" dirty="0" err="1" smtClean="0"/>
              <a:t>Lorem</a:t>
            </a:r>
            <a:r>
              <a:rPr lang="en-CA" noProof="0" dirty="0" smtClean="0"/>
              <a:t> </a:t>
            </a:r>
            <a:r>
              <a:rPr lang="en-CA" noProof="0" dirty="0" err="1" smtClean="0"/>
              <a:t>ipsum</a:t>
            </a:r>
            <a:r>
              <a:rPr lang="en-CA" noProof="0" dirty="0" smtClean="0"/>
              <a:t> dolor sit  </a:t>
            </a:r>
            <a:r>
              <a:rPr lang="en-CA" noProof="0" dirty="0" err="1" smtClean="0"/>
              <a:t>amet</a:t>
            </a:r>
            <a:r>
              <a:rPr lang="en-CA" noProof="0" dirty="0" smtClean="0"/>
              <a:t>, </a:t>
            </a:r>
            <a:r>
              <a:rPr lang="en-CA" noProof="0" dirty="0" err="1" smtClean="0"/>
              <a:t>consectetur</a:t>
            </a:r>
            <a:r>
              <a:rPr lang="en-CA" noProof="0" dirty="0" smtClean="0"/>
              <a:t> </a:t>
            </a:r>
            <a:r>
              <a:rPr lang="en-CA" noProof="0" dirty="0" err="1" smtClean="0"/>
              <a:t>idipiscing</a:t>
            </a:r>
            <a:r>
              <a:rPr lang="en-CA" noProof="0" dirty="0" smtClean="0"/>
              <a:t> </a:t>
            </a:r>
            <a:r>
              <a:rPr lang="en-CA" noProof="0" dirty="0" err="1" smtClean="0"/>
              <a:t>elit</a:t>
            </a:r>
            <a:r>
              <a:rPr lang="en-CA" noProof="0" dirty="0" smtClean="0"/>
              <a:t>. </a:t>
            </a:r>
            <a:r>
              <a:rPr lang="en-CA" noProof="0" dirty="0" err="1" smtClean="0"/>
              <a:t>Sed</a:t>
            </a:r>
            <a:r>
              <a:rPr lang="en-CA" noProof="0" dirty="0" smtClean="0"/>
              <a:t> </a:t>
            </a:r>
            <a:r>
              <a:rPr lang="en-CA" noProof="0" dirty="0" err="1" smtClean="0"/>
              <a:t>faucibus</a:t>
            </a:r>
            <a:r>
              <a:rPr lang="en-CA" noProof="0" dirty="0" smtClean="0"/>
              <a:t> </a:t>
            </a:r>
            <a:r>
              <a:rPr lang="en-CA" noProof="0" dirty="0" err="1" smtClean="0"/>
              <a:t>tempor</a:t>
            </a:r>
            <a:r>
              <a:rPr lang="en-CA" noProof="0" dirty="0" smtClean="0"/>
              <a:t> </a:t>
            </a:r>
            <a:r>
              <a:rPr lang="en-CA" noProof="0" dirty="0" err="1" smtClean="0"/>
              <a:t>dignissim</a:t>
            </a:r>
            <a:r>
              <a:rPr lang="en-CA" noProof="0" dirty="0" smtClean="0"/>
              <a:t>. </a:t>
            </a:r>
            <a:r>
              <a:rPr lang="en-CA" noProof="0" dirty="0" err="1" smtClean="0"/>
              <a:t>Etiam</a:t>
            </a:r>
            <a:r>
              <a:rPr lang="en-CA" noProof="0" dirty="0" smtClean="0"/>
              <a:t> </a:t>
            </a:r>
            <a:r>
              <a:rPr lang="en-CA" noProof="0" dirty="0" err="1" smtClean="0"/>
              <a:t>quis</a:t>
            </a:r>
            <a:r>
              <a:rPr lang="en-CA" noProof="0" dirty="0" smtClean="0"/>
              <a:t> dolor sit.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55924" y="6102417"/>
            <a:ext cx="2268312" cy="755583"/>
          </a:xfrm>
        </p:spPr>
        <p:txBody>
          <a:bodyPr/>
          <a:lstStyle>
            <a:lvl1pPr>
              <a:defRPr sz="2400" b="1" i="0">
                <a:solidFill>
                  <a:srgbClr val="2C3F4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BD7134-EEA9-3A4D-9FFF-42FDD70F282B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327260" y="6597783"/>
            <a:ext cx="7733451" cy="12023"/>
          </a:xfrm>
          <a:prstGeom prst="line">
            <a:avLst/>
          </a:prstGeom>
          <a:ln w="9525">
            <a:solidFill>
              <a:srgbClr val="21A2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8606" y="5172892"/>
            <a:ext cx="4492214" cy="1665172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noProof="0" dirty="0" smtClean="0"/>
              <a:t>Name Here</a:t>
            </a:r>
            <a:br>
              <a:rPr lang="en-CA" noProof="0" dirty="0" smtClean="0"/>
            </a:br>
            <a:r>
              <a:rPr lang="en-CA" sz="1400" noProof="0" dirty="0" smtClean="0"/>
              <a:t>613.000.000</a:t>
            </a:r>
            <a:br>
              <a:rPr lang="en-CA" sz="1400" noProof="0" dirty="0" smtClean="0"/>
            </a:br>
            <a:r>
              <a:rPr lang="en-CA" sz="1400" noProof="0" dirty="0" smtClean="0"/>
              <a:t/>
            </a:r>
            <a:br>
              <a:rPr lang="en-CA" sz="1400" noProof="0" dirty="0" smtClean="0"/>
            </a:br>
            <a:r>
              <a:rPr lang="en-CA" sz="1400" noProof="0" dirty="0" smtClean="0"/>
              <a:t>000 </a:t>
            </a:r>
            <a:r>
              <a:rPr lang="en-CA" sz="1400" noProof="0" dirty="0" err="1" smtClean="0"/>
              <a:t>Streetname</a:t>
            </a:r>
            <a:r>
              <a:rPr lang="en-CA" sz="1400" noProof="0" dirty="0" smtClean="0"/>
              <a:t> Ave.</a:t>
            </a:r>
            <a:br>
              <a:rPr lang="en-CA" sz="1400" noProof="0" dirty="0" smtClean="0"/>
            </a:br>
            <a:r>
              <a:rPr lang="en-CA" sz="1400" noProof="0" dirty="0" smtClean="0"/>
              <a:t>City PR, A1B 2C3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778149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7591" y="1882602"/>
            <a:ext cx="6816644" cy="1325563"/>
          </a:xfrm>
        </p:spPr>
        <p:txBody>
          <a:bodyPr/>
          <a:lstStyle>
            <a:lvl1pPr>
              <a:defRPr baseline="0">
                <a:solidFill>
                  <a:srgbClr val="2C3F45"/>
                </a:solidFill>
              </a:defRPr>
            </a:lvl1pPr>
          </a:lstStyle>
          <a:p>
            <a:r>
              <a:rPr lang="en-CA" dirty="0" smtClean="0"/>
              <a:t>WELCOME</a:t>
            </a:r>
            <a:br>
              <a:rPr lang="en-CA" dirty="0" smtClean="0"/>
            </a:br>
            <a:r>
              <a:rPr lang="en-CA" dirty="0" smtClean="0"/>
              <a:t>MESSAGE TITLE (H1)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07590" y="3208165"/>
            <a:ext cx="6816645" cy="1899411"/>
          </a:xfrm>
        </p:spPr>
        <p:txBody>
          <a:bodyPr anchor="t">
            <a:normAutofit/>
          </a:bodyPr>
          <a:lstStyle>
            <a:lvl1pPr marL="0" marR="0" indent="0" algn="l" defTabSz="899952" rtl="0" eaLnBrk="1" fontAlgn="auto" latinLnBrk="0" hangingPunct="1">
              <a:lnSpc>
                <a:spcPts val="2220"/>
              </a:lnSpc>
              <a:spcBef>
                <a:spcPts val="98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CA" sz="1600" b="0" i="0" baseline="0" smtClean="0">
                <a:solidFill>
                  <a:srgbClr val="2C3F45"/>
                </a:solidFill>
                <a:effectLst/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 dirty="0" smtClean="0"/>
              <a:t>Paragraph here – </a:t>
            </a:r>
            <a:r>
              <a:rPr lang="en-CA" noProof="0" dirty="0" err="1" smtClean="0"/>
              <a:t>Lorem</a:t>
            </a:r>
            <a:r>
              <a:rPr lang="en-CA" noProof="0" dirty="0" smtClean="0"/>
              <a:t> </a:t>
            </a:r>
            <a:r>
              <a:rPr lang="en-CA" noProof="0" dirty="0" err="1" smtClean="0"/>
              <a:t>ipsum</a:t>
            </a:r>
            <a:r>
              <a:rPr lang="en-CA" noProof="0" dirty="0" smtClean="0"/>
              <a:t> dolor sit  </a:t>
            </a:r>
            <a:r>
              <a:rPr lang="en-CA" noProof="0" dirty="0" err="1" smtClean="0"/>
              <a:t>amet</a:t>
            </a:r>
            <a:r>
              <a:rPr lang="en-CA" noProof="0" dirty="0" smtClean="0"/>
              <a:t>, </a:t>
            </a:r>
            <a:r>
              <a:rPr lang="en-CA" noProof="0" dirty="0" err="1" smtClean="0"/>
              <a:t>consectetur</a:t>
            </a:r>
            <a:r>
              <a:rPr lang="en-CA" noProof="0" dirty="0" smtClean="0"/>
              <a:t> </a:t>
            </a:r>
            <a:r>
              <a:rPr lang="en-CA" noProof="0" dirty="0" err="1" smtClean="0"/>
              <a:t>idipiscing</a:t>
            </a:r>
            <a:r>
              <a:rPr lang="en-CA" noProof="0" dirty="0" smtClean="0"/>
              <a:t> </a:t>
            </a:r>
            <a:r>
              <a:rPr lang="en-CA" noProof="0" dirty="0" err="1" smtClean="0"/>
              <a:t>elit</a:t>
            </a:r>
            <a:r>
              <a:rPr lang="en-CA" noProof="0" dirty="0" smtClean="0"/>
              <a:t>. </a:t>
            </a:r>
            <a:r>
              <a:rPr lang="en-CA" noProof="0" dirty="0" err="1" smtClean="0"/>
              <a:t>Sed</a:t>
            </a:r>
            <a:r>
              <a:rPr lang="en-CA" noProof="0" dirty="0" smtClean="0"/>
              <a:t> </a:t>
            </a:r>
            <a:r>
              <a:rPr lang="en-CA" noProof="0" dirty="0" err="1" smtClean="0"/>
              <a:t>faucibus</a:t>
            </a:r>
            <a:r>
              <a:rPr lang="en-CA" noProof="0" dirty="0" smtClean="0"/>
              <a:t> </a:t>
            </a:r>
            <a:r>
              <a:rPr lang="en-CA" noProof="0" dirty="0" err="1" smtClean="0"/>
              <a:t>tempor</a:t>
            </a:r>
            <a:r>
              <a:rPr lang="en-CA" noProof="0" dirty="0" smtClean="0"/>
              <a:t> </a:t>
            </a:r>
            <a:r>
              <a:rPr lang="en-CA" noProof="0" dirty="0" err="1" smtClean="0"/>
              <a:t>dignissim</a:t>
            </a:r>
            <a:r>
              <a:rPr lang="en-CA" noProof="0" dirty="0" smtClean="0"/>
              <a:t>. </a:t>
            </a:r>
            <a:r>
              <a:rPr lang="en-CA" noProof="0" dirty="0" err="1" smtClean="0"/>
              <a:t>Etiam</a:t>
            </a:r>
            <a:r>
              <a:rPr lang="en-CA" noProof="0" dirty="0" smtClean="0"/>
              <a:t> </a:t>
            </a:r>
            <a:r>
              <a:rPr lang="en-CA" noProof="0" dirty="0" err="1" smtClean="0"/>
              <a:t>quis</a:t>
            </a:r>
            <a:r>
              <a:rPr lang="en-CA" noProof="0" dirty="0" smtClean="0"/>
              <a:t> </a:t>
            </a:r>
            <a:r>
              <a:rPr lang="en-CA" noProof="0" dirty="0" err="1" smtClean="0"/>
              <a:t>ultrucies</a:t>
            </a:r>
            <a:r>
              <a:rPr lang="en-CA" noProof="0" dirty="0" smtClean="0"/>
              <a:t> </a:t>
            </a:r>
            <a:r>
              <a:rPr lang="en-CA" noProof="0" dirty="0" err="1" smtClean="0"/>
              <a:t>mauris</a:t>
            </a:r>
            <a:r>
              <a:rPr lang="en-CA" noProof="0" dirty="0" smtClean="0"/>
              <a:t>. Nam </a:t>
            </a:r>
            <a:r>
              <a:rPr lang="en-CA" noProof="0" dirty="0" err="1" smtClean="0"/>
              <a:t>alquiam</a:t>
            </a:r>
            <a:r>
              <a:rPr lang="en-CA" noProof="0" dirty="0" smtClean="0"/>
              <a:t> </a:t>
            </a:r>
            <a:r>
              <a:rPr lang="en-CA" noProof="0" dirty="0" err="1" smtClean="0"/>
              <a:t>odio</a:t>
            </a:r>
            <a:r>
              <a:rPr lang="en-CA" noProof="0" dirty="0" smtClean="0"/>
              <a:t> </a:t>
            </a:r>
            <a:r>
              <a:rPr lang="en-CA" noProof="0" dirty="0" err="1" smtClean="0"/>
              <a:t>diam</a:t>
            </a:r>
            <a:r>
              <a:rPr lang="en-CA" noProof="0" dirty="0" smtClean="0"/>
              <a:t>, at </a:t>
            </a:r>
            <a:r>
              <a:rPr lang="en-CA" noProof="0" dirty="0" err="1" smtClean="0"/>
              <a:t>lacinia</a:t>
            </a:r>
            <a:r>
              <a:rPr lang="en-CA" noProof="0" dirty="0" smtClean="0"/>
              <a:t> </a:t>
            </a:r>
            <a:r>
              <a:rPr lang="en-CA" noProof="0" dirty="0" err="1" smtClean="0"/>
              <a:t>nibh</a:t>
            </a:r>
            <a:r>
              <a:rPr lang="en-CA" noProof="0" dirty="0" smtClean="0"/>
              <a:t> </a:t>
            </a:r>
            <a:r>
              <a:rPr lang="en-CA" noProof="0" dirty="0" err="1" smtClean="0"/>
              <a:t>viverra</a:t>
            </a:r>
            <a:r>
              <a:rPr lang="en-CA" noProof="0" dirty="0" smtClean="0"/>
              <a:t> </a:t>
            </a:r>
            <a:r>
              <a:rPr lang="en-CA" noProof="0" dirty="0" err="1" smtClean="0"/>
              <a:t>nec</a:t>
            </a:r>
            <a:r>
              <a:rPr lang="en-CA" noProof="0" dirty="0" smtClean="0"/>
              <a:t>. </a:t>
            </a:r>
            <a:r>
              <a:rPr lang="en-CA" noProof="0" dirty="0" err="1" smtClean="0"/>
              <a:t>Cras</a:t>
            </a:r>
            <a:r>
              <a:rPr lang="en-CA" noProof="0" dirty="0" smtClean="0"/>
              <a:t> </a:t>
            </a:r>
            <a:r>
              <a:rPr lang="en-CA" noProof="0" dirty="0" err="1" smtClean="0"/>
              <a:t>tempor</a:t>
            </a:r>
            <a:r>
              <a:rPr lang="en-CA" noProof="0" dirty="0" smtClean="0"/>
              <a:t> </a:t>
            </a:r>
            <a:r>
              <a:rPr lang="en-CA" noProof="0" dirty="0" err="1" smtClean="0"/>
              <a:t>tempor</a:t>
            </a:r>
            <a:r>
              <a:rPr lang="en-CA" noProof="0" dirty="0" smtClean="0"/>
              <a:t> </a:t>
            </a:r>
            <a:r>
              <a:rPr lang="en-CA" noProof="0" dirty="0" err="1" smtClean="0"/>
              <a:t>gravida</a:t>
            </a:r>
            <a:r>
              <a:rPr lang="en-CA" noProof="0" dirty="0" smtClean="0"/>
              <a:t>. </a:t>
            </a:r>
            <a:r>
              <a:rPr lang="en-CA" noProof="0" dirty="0" err="1" smtClean="0"/>
              <a:t>Mauris</a:t>
            </a:r>
            <a:r>
              <a:rPr lang="en-CA" noProof="0" dirty="0" smtClean="0"/>
              <a:t> </a:t>
            </a:r>
            <a:r>
              <a:rPr lang="en-CA" noProof="0" dirty="0" err="1" smtClean="0"/>
              <a:t>imperdiet</a:t>
            </a:r>
            <a:r>
              <a:rPr lang="en-CA" noProof="0" dirty="0" smtClean="0"/>
              <a:t> </a:t>
            </a:r>
            <a:r>
              <a:rPr lang="en-CA" noProof="0" dirty="0" err="1" smtClean="0"/>
              <a:t>velit</a:t>
            </a:r>
            <a:r>
              <a:rPr lang="en-CA" noProof="0" dirty="0" smtClean="0"/>
              <a:t> </a:t>
            </a:r>
            <a:r>
              <a:rPr lang="en-CA" noProof="0" dirty="0" err="1" smtClean="0"/>
              <a:t>blandit</a:t>
            </a:r>
            <a:r>
              <a:rPr lang="en-CA" noProof="0" dirty="0" smtClean="0"/>
              <a:t>, </a:t>
            </a:r>
            <a:r>
              <a:rPr lang="en-CA" noProof="0" dirty="0" err="1" smtClean="0"/>
              <a:t>dapibus</a:t>
            </a:r>
            <a:r>
              <a:rPr lang="en-CA" noProof="0" dirty="0" smtClean="0"/>
              <a:t> </a:t>
            </a:r>
            <a:r>
              <a:rPr lang="en-CA" noProof="0" dirty="0" err="1" smtClean="0"/>
              <a:t>leo</a:t>
            </a:r>
            <a:r>
              <a:rPr lang="en-CA" noProof="0" dirty="0" smtClean="0"/>
              <a:t> </a:t>
            </a:r>
            <a:r>
              <a:rPr lang="en-CA" noProof="0" dirty="0" err="1" smtClean="0"/>
              <a:t>dignissim</a:t>
            </a:r>
            <a:r>
              <a:rPr lang="en-CA" noProof="0" dirty="0" smtClean="0"/>
              <a:t>, </a:t>
            </a:r>
            <a:r>
              <a:rPr lang="en-CA" noProof="0" dirty="0" err="1" smtClean="0"/>
              <a:t>mollis</a:t>
            </a:r>
            <a:r>
              <a:rPr lang="en-CA" noProof="0" dirty="0" smtClean="0"/>
              <a:t> </a:t>
            </a:r>
            <a:r>
              <a:rPr lang="en-CA" noProof="0" dirty="0" err="1" smtClean="0"/>
              <a:t>orci</a:t>
            </a:r>
            <a:r>
              <a:rPr lang="en-CA" noProof="0" dirty="0" smtClean="0"/>
              <a:t>.</a:t>
            </a:r>
          </a:p>
          <a:p>
            <a:pPr marL="0" marR="0" lvl="0" indent="0" algn="l" defTabSz="899952" rtl="0" eaLnBrk="1" fontAlgn="auto" latinLnBrk="0" hangingPunct="1">
              <a:lnSpc>
                <a:spcPts val="2220"/>
              </a:lnSpc>
              <a:spcBef>
                <a:spcPts val="98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noProof="0" dirty="0" err="1" smtClean="0"/>
              <a:t>Cras</a:t>
            </a:r>
            <a:r>
              <a:rPr lang="en-CA" noProof="0" dirty="0" smtClean="0"/>
              <a:t> </a:t>
            </a:r>
            <a:r>
              <a:rPr lang="en-CA" noProof="0" dirty="0" err="1" smtClean="0"/>
              <a:t>tempor</a:t>
            </a:r>
            <a:r>
              <a:rPr lang="en-CA" noProof="0" dirty="0" smtClean="0"/>
              <a:t> </a:t>
            </a:r>
            <a:r>
              <a:rPr lang="en-CA" noProof="0" dirty="0" err="1" smtClean="0"/>
              <a:t>tempor</a:t>
            </a:r>
            <a:r>
              <a:rPr lang="en-CA" noProof="0" dirty="0" smtClean="0"/>
              <a:t> </a:t>
            </a:r>
            <a:r>
              <a:rPr lang="en-CA" noProof="0" dirty="0" err="1" smtClean="0"/>
              <a:t>gravida</a:t>
            </a:r>
            <a:r>
              <a:rPr lang="en-CA" noProof="0" dirty="0" smtClean="0"/>
              <a:t>. </a:t>
            </a:r>
            <a:r>
              <a:rPr lang="en-CA" noProof="0" dirty="0" err="1" smtClean="0"/>
              <a:t>Mauris</a:t>
            </a:r>
            <a:r>
              <a:rPr lang="en-CA" noProof="0" dirty="0" smtClean="0"/>
              <a:t> </a:t>
            </a:r>
            <a:r>
              <a:rPr lang="en-CA" noProof="0" dirty="0" err="1" smtClean="0"/>
              <a:t>imperdiet</a:t>
            </a:r>
            <a:r>
              <a:rPr lang="en-CA" noProof="0" dirty="0" smtClean="0"/>
              <a:t> </a:t>
            </a:r>
            <a:r>
              <a:rPr lang="en-CA" noProof="0" dirty="0" err="1" smtClean="0"/>
              <a:t>velit</a:t>
            </a:r>
            <a:r>
              <a:rPr lang="en-CA" noProof="0" dirty="0" smtClean="0"/>
              <a:t> </a:t>
            </a:r>
            <a:r>
              <a:rPr lang="en-CA" noProof="0" dirty="0" err="1" smtClean="0"/>
              <a:t>blandit</a:t>
            </a:r>
            <a:r>
              <a:rPr lang="en-CA" noProof="0" dirty="0" smtClean="0"/>
              <a:t>, </a:t>
            </a:r>
            <a:r>
              <a:rPr lang="en-CA" noProof="0" dirty="0" err="1" smtClean="0"/>
              <a:t>dapibus</a:t>
            </a:r>
            <a:r>
              <a:rPr lang="en-CA" noProof="0" dirty="0" smtClean="0"/>
              <a:t> </a:t>
            </a:r>
            <a:r>
              <a:rPr lang="en-CA" noProof="0" dirty="0" err="1" smtClean="0"/>
              <a:t>leo</a:t>
            </a:r>
            <a:r>
              <a:rPr lang="en-CA" noProof="0" dirty="0" smtClean="0"/>
              <a:t> </a:t>
            </a:r>
            <a:r>
              <a:rPr lang="en-CA" noProof="0" dirty="0" err="1" smtClean="0"/>
              <a:t>dignissim</a:t>
            </a:r>
            <a:r>
              <a:rPr lang="en-CA" noProof="0" dirty="0" smtClean="0"/>
              <a:t>, </a:t>
            </a:r>
            <a:r>
              <a:rPr lang="en-CA" noProof="0" dirty="0" err="1" smtClean="0"/>
              <a:t>mollis</a:t>
            </a:r>
            <a:r>
              <a:rPr lang="en-CA" noProof="0" dirty="0" smtClean="0"/>
              <a:t> </a:t>
            </a:r>
            <a:r>
              <a:rPr lang="en-CA" noProof="0" dirty="0" err="1" smtClean="0"/>
              <a:t>orci</a:t>
            </a:r>
            <a:r>
              <a:rPr lang="en-CA" noProof="0" dirty="0" smtClean="0"/>
              <a:t>.</a:t>
            </a:r>
          </a:p>
          <a:p>
            <a:pPr lvl="0"/>
            <a:endParaRPr lang="en-CA" noProof="0" dirty="0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55924" y="6102417"/>
            <a:ext cx="2268312" cy="755583"/>
          </a:xfrm>
        </p:spPr>
        <p:txBody>
          <a:bodyPr/>
          <a:lstStyle>
            <a:lvl1pPr>
              <a:defRPr sz="2400" b="1" i="0">
                <a:solidFill>
                  <a:srgbClr val="2C3F4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BD7134-EEA9-3A4D-9FFF-42FDD70F282B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327259" y="6597783"/>
            <a:ext cx="7733452" cy="0"/>
          </a:xfrm>
          <a:prstGeom prst="line">
            <a:avLst/>
          </a:prstGeom>
          <a:ln w="9525">
            <a:solidFill>
              <a:srgbClr val="21A2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133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7591" y="887761"/>
            <a:ext cx="6816644" cy="1325563"/>
          </a:xfrm>
        </p:spPr>
        <p:txBody>
          <a:bodyPr/>
          <a:lstStyle>
            <a:lvl1pPr>
              <a:defRPr baseline="0">
                <a:solidFill>
                  <a:srgbClr val="2C3F45"/>
                </a:solidFill>
              </a:defRPr>
            </a:lvl1pPr>
          </a:lstStyle>
          <a:p>
            <a:r>
              <a:rPr lang="en-CA" dirty="0" smtClean="0"/>
              <a:t>WELCOME</a:t>
            </a:r>
            <a:br>
              <a:rPr lang="en-CA" dirty="0" smtClean="0"/>
            </a:br>
            <a:r>
              <a:rPr lang="en-CA" dirty="0" smtClean="0"/>
              <a:t>MESSAGE TITLE (H1)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07590" y="2213324"/>
            <a:ext cx="6816645" cy="3482081"/>
          </a:xfrm>
        </p:spPr>
        <p:txBody>
          <a:bodyPr anchor="t">
            <a:normAutofit/>
          </a:bodyPr>
          <a:lstStyle>
            <a:lvl1pPr marL="0" marR="0" indent="0" algn="l" defTabSz="899952" rtl="0" eaLnBrk="1" fontAlgn="auto" latinLnBrk="0" hangingPunct="1">
              <a:lnSpc>
                <a:spcPts val="2220"/>
              </a:lnSpc>
              <a:spcBef>
                <a:spcPts val="98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CA" sz="1600" b="0" i="0" baseline="0" smtClean="0">
                <a:solidFill>
                  <a:srgbClr val="2C3F45"/>
                </a:solidFill>
                <a:effectLst/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 dirty="0" smtClean="0"/>
              <a:t>Paragraph here – </a:t>
            </a:r>
            <a:r>
              <a:rPr lang="en-CA" noProof="0" dirty="0" err="1" smtClean="0"/>
              <a:t>Lorem</a:t>
            </a:r>
            <a:r>
              <a:rPr lang="en-CA" noProof="0" dirty="0" smtClean="0"/>
              <a:t> </a:t>
            </a:r>
            <a:r>
              <a:rPr lang="en-CA" noProof="0" dirty="0" err="1" smtClean="0"/>
              <a:t>ipsum</a:t>
            </a:r>
            <a:r>
              <a:rPr lang="en-CA" noProof="0" dirty="0" smtClean="0"/>
              <a:t> dolor sit  </a:t>
            </a:r>
            <a:r>
              <a:rPr lang="en-CA" noProof="0" dirty="0" err="1" smtClean="0"/>
              <a:t>amet</a:t>
            </a:r>
            <a:r>
              <a:rPr lang="en-CA" noProof="0" dirty="0" smtClean="0"/>
              <a:t>, </a:t>
            </a:r>
            <a:r>
              <a:rPr lang="en-CA" noProof="0" dirty="0" err="1" smtClean="0"/>
              <a:t>consectetur</a:t>
            </a:r>
            <a:r>
              <a:rPr lang="en-CA" noProof="0" dirty="0" smtClean="0"/>
              <a:t> </a:t>
            </a:r>
            <a:r>
              <a:rPr lang="en-CA" noProof="0" dirty="0" err="1" smtClean="0"/>
              <a:t>idipiscing</a:t>
            </a:r>
            <a:r>
              <a:rPr lang="en-CA" noProof="0" dirty="0" smtClean="0"/>
              <a:t> </a:t>
            </a:r>
            <a:r>
              <a:rPr lang="en-CA" noProof="0" dirty="0" err="1" smtClean="0"/>
              <a:t>elit</a:t>
            </a:r>
            <a:r>
              <a:rPr lang="en-CA" noProof="0" dirty="0" smtClean="0"/>
              <a:t>. </a:t>
            </a:r>
            <a:r>
              <a:rPr lang="en-CA" noProof="0" dirty="0" err="1" smtClean="0"/>
              <a:t>Sed</a:t>
            </a:r>
            <a:r>
              <a:rPr lang="en-CA" noProof="0" dirty="0" smtClean="0"/>
              <a:t> </a:t>
            </a:r>
            <a:r>
              <a:rPr lang="en-CA" noProof="0" dirty="0" err="1" smtClean="0"/>
              <a:t>faucibus</a:t>
            </a:r>
            <a:r>
              <a:rPr lang="en-CA" noProof="0" dirty="0" smtClean="0"/>
              <a:t> </a:t>
            </a:r>
            <a:r>
              <a:rPr lang="en-CA" noProof="0" dirty="0" err="1" smtClean="0"/>
              <a:t>tempor</a:t>
            </a:r>
            <a:r>
              <a:rPr lang="en-CA" noProof="0" dirty="0" smtClean="0"/>
              <a:t> </a:t>
            </a:r>
            <a:r>
              <a:rPr lang="en-CA" noProof="0" dirty="0" err="1" smtClean="0"/>
              <a:t>dignissim</a:t>
            </a:r>
            <a:r>
              <a:rPr lang="en-CA" noProof="0" dirty="0" smtClean="0"/>
              <a:t>. </a:t>
            </a:r>
            <a:r>
              <a:rPr lang="en-CA" noProof="0" dirty="0" err="1" smtClean="0"/>
              <a:t>Etiam</a:t>
            </a:r>
            <a:r>
              <a:rPr lang="en-CA" noProof="0" dirty="0" smtClean="0"/>
              <a:t> </a:t>
            </a:r>
            <a:r>
              <a:rPr lang="en-CA" noProof="0" dirty="0" err="1" smtClean="0"/>
              <a:t>quis</a:t>
            </a:r>
            <a:r>
              <a:rPr lang="en-CA" noProof="0" dirty="0" smtClean="0"/>
              <a:t> </a:t>
            </a:r>
            <a:r>
              <a:rPr lang="en-CA" noProof="0" dirty="0" err="1" smtClean="0"/>
              <a:t>ultrucies</a:t>
            </a:r>
            <a:r>
              <a:rPr lang="en-CA" noProof="0" dirty="0" smtClean="0"/>
              <a:t> </a:t>
            </a:r>
            <a:r>
              <a:rPr lang="en-CA" noProof="0" dirty="0" err="1" smtClean="0"/>
              <a:t>mauris</a:t>
            </a:r>
            <a:r>
              <a:rPr lang="en-CA" noProof="0" dirty="0" smtClean="0"/>
              <a:t>. Nam </a:t>
            </a:r>
            <a:r>
              <a:rPr lang="en-CA" noProof="0" dirty="0" err="1" smtClean="0"/>
              <a:t>alquiam</a:t>
            </a:r>
            <a:r>
              <a:rPr lang="en-CA" noProof="0" dirty="0" smtClean="0"/>
              <a:t> </a:t>
            </a:r>
            <a:r>
              <a:rPr lang="en-CA" noProof="0" dirty="0" err="1" smtClean="0"/>
              <a:t>odio</a:t>
            </a:r>
            <a:r>
              <a:rPr lang="en-CA" noProof="0" dirty="0" smtClean="0"/>
              <a:t> </a:t>
            </a:r>
            <a:r>
              <a:rPr lang="en-CA" noProof="0" dirty="0" err="1" smtClean="0"/>
              <a:t>diam</a:t>
            </a:r>
            <a:r>
              <a:rPr lang="en-CA" noProof="0" dirty="0" smtClean="0"/>
              <a:t>, at </a:t>
            </a:r>
            <a:r>
              <a:rPr lang="en-CA" noProof="0" dirty="0" err="1" smtClean="0"/>
              <a:t>lacinia</a:t>
            </a:r>
            <a:r>
              <a:rPr lang="en-CA" noProof="0" dirty="0" smtClean="0"/>
              <a:t> </a:t>
            </a:r>
            <a:r>
              <a:rPr lang="en-CA" noProof="0" dirty="0" err="1" smtClean="0"/>
              <a:t>nibh</a:t>
            </a:r>
            <a:r>
              <a:rPr lang="en-CA" noProof="0" dirty="0" smtClean="0"/>
              <a:t> </a:t>
            </a:r>
            <a:r>
              <a:rPr lang="en-CA" noProof="0" dirty="0" err="1" smtClean="0"/>
              <a:t>viverra</a:t>
            </a:r>
            <a:r>
              <a:rPr lang="en-CA" noProof="0" dirty="0" smtClean="0"/>
              <a:t> </a:t>
            </a:r>
            <a:r>
              <a:rPr lang="en-CA" noProof="0" dirty="0" err="1" smtClean="0"/>
              <a:t>nec</a:t>
            </a:r>
            <a:r>
              <a:rPr lang="en-CA" noProof="0" dirty="0" smtClean="0"/>
              <a:t>. </a:t>
            </a:r>
            <a:r>
              <a:rPr lang="en-CA" noProof="0" dirty="0" err="1" smtClean="0"/>
              <a:t>Cras</a:t>
            </a:r>
            <a:r>
              <a:rPr lang="en-CA" noProof="0" dirty="0" smtClean="0"/>
              <a:t> </a:t>
            </a:r>
            <a:r>
              <a:rPr lang="en-CA" noProof="0" dirty="0" err="1" smtClean="0"/>
              <a:t>tempor</a:t>
            </a:r>
            <a:r>
              <a:rPr lang="en-CA" noProof="0" dirty="0" smtClean="0"/>
              <a:t> </a:t>
            </a:r>
            <a:r>
              <a:rPr lang="en-CA" noProof="0" dirty="0" err="1" smtClean="0"/>
              <a:t>tempor</a:t>
            </a:r>
            <a:r>
              <a:rPr lang="en-CA" noProof="0" dirty="0" smtClean="0"/>
              <a:t> </a:t>
            </a:r>
            <a:r>
              <a:rPr lang="en-CA" noProof="0" dirty="0" err="1" smtClean="0"/>
              <a:t>gravida</a:t>
            </a:r>
            <a:r>
              <a:rPr lang="en-CA" noProof="0" dirty="0" smtClean="0"/>
              <a:t>. </a:t>
            </a:r>
            <a:r>
              <a:rPr lang="en-CA" noProof="0" dirty="0" err="1" smtClean="0"/>
              <a:t>Mauris</a:t>
            </a:r>
            <a:r>
              <a:rPr lang="en-CA" noProof="0" dirty="0" smtClean="0"/>
              <a:t> </a:t>
            </a:r>
            <a:r>
              <a:rPr lang="en-CA" noProof="0" dirty="0" err="1" smtClean="0"/>
              <a:t>imperdiet</a:t>
            </a:r>
            <a:r>
              <a:rPr lang="en-CA" noProof="0" dirty="0" smtClean="0"/>
              <a:t> </a:t>
            </a:r>
            <a:r>
              <a:rPr lang="en-CA" noProof="0" dirty="0" err="1" smtClean="0"/>
              <a:t>velit</a:t>
            </a:r>
            <a:r>
              <a:rPr lang="en-CA" noProof="0" dirty="0" smtClean="0"/>
              <a:t> </a:t>
            </a:r>
            <a:r>
              <a:rPr lang="en-CA" noProof="0" dirty="0" err="1" smtClean="0"/>
              <a:t>blandit</a:t>
            </a:r>
            <a:r>
              <a:rPr lang="en-CA" noProof="0" dirty="0" smtClean="0"/>
              <a:t>, </a:t>
            </a:r>
            <a:r>
              <a:rPr lang="en-CA" noProof="0" dirty="0" err="1" smtClean="0"/>
              <a:t>dapibus</a:t>
            </a:r>
            <a:r>
              <a:rPr lang="en-CA" noProof="0" dirty="0" smtClean="0"/>
              <a:t> </a:t>
            </a:r>
            <a:r>
              <a:rPr lang="en-CA" noProof="0" dirty="0" err="1" smtClean="0"/>
              <a:t>leo</a:t>
            </a:r>
            <a:r>
              <a:rPr lang="en-CA" noProof="0" dirty="0" smtClean="0"/>
              <a:t> </a:t>
            </a:r>
            <a:r>
              <a:rPr lang="en-CA" noProof="0" dirty="0" err="1" smtClean="0"/>
              <a:t>dignissim</a:t>
            </a:r>
            <a:r>
              <a:rPr lang="en-CA" noProof="0" dirty="0" smtClean="0"/>
              <a:t>, </a:t>
            </a:r>
            <a:r>
              <a:rPr lang="en-CA" noProof="0" dirty="0" err="1" smtClean="0"/>
              <a:t>mollis</a:t>
            </a:r>
            <a:r>
              <a:rPr lang="en-CA" noProof="0" dirty="0" smtClean="0"/>
              <a:t> </a:t>
            </a:r>
            <a:r>
              <a:rPr lang="en-CA" noProof="0" dirty="0" err="1" smtClean="0"/>
              <a:t>orci</a:t>
            </a:r>
            <a:r>
              <a:rPr lang="en-CA" noProof="0" dirty="0" smtClean="0"/>
              <a:t>.</a:t>
            </a:r>
          </a:p>
          <a:p>
            <a:pPr marL="0" marR="0" lvl="0" indent="0" algn="l" defTabSz="899952" rtl="0" eaLnBrk="1" fontAlgn="auto" latinLnBrk="0" hangingPunct="1">
              <a:lnSpc>
                <a:spcPts val="2220"/>
              </a:lnSpc>
              <a:spcBef>
                <a:spcPts val="98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noProof="0" dirty="0" err="1" smtClean="0"/>
              <a:t>Cras</a:t>
            </a:r>
            <a:r>
              <a:rPr lang="en-CA" noProof="0" dirty="0" smtClean="0"/>
              <a:t> </a:t>
            </a:r>
            <a:r>
              <a:rPr lang="en-CA" noProof="0" dirty="0" err="1" smtClean="0"/>
              <a:t>tempor</a:t>
            </a:r>
            <a:r>
              <a:rPr lang="en-CA" noProof="0" dirty="0" smtClean="0"/>
              <a:t> </a:t>
            </a:r>
            <a:r>
              <a:rPr lang="en-CA" noProof="0" dirty="0" err="1" smtClean="0"/>
              <a:t>tempor</a:t>
            </a:r>
            <a:r>
              <a:rPr lang="en-CA" noProof="0" dirty="0" smtClean="0"/>
              <a:t> </a:t>
            </a:r>
            <a:r>
              <a:rPr lang="en-CA" noProof="0" dirty="0" err="1" smtClean="0"/>
              <a:t>gravida</a:t>
            </a:r>
            <a:r>
              <a:rPr lang="en-CA" noProof="0" dirty="0" smtClean="0"/>
              <a:t>. </a:t>
            </a:r>
            <a:r>
              <a:rPr lang="en-CA" noProof="0" dirty="0" err="1" smtClean="0"/>
              <a:t>Mauris</a:t>
            </a:r>
            <a:r>
              <a:rPr lang="en-CA" noProof="0" dirty="0" smtClean="0"/>
              <a:t> </a:t>
            </a:r>
            <a:r>
              <a:rPr lang="en-CA" noProof="0" dirty="0" err="1" smtClean="0"/>
              <a:t>imperdiet</a:t>
            </a:r>
            <a:r>
              <a:rPr lang="en-CA" noProof="0" dirty="0" smtClean="0"/>
              <a:t> </a:t>
            </a:r>
            <a:r>
              <a:rPr lang="en-CA" noProof="0" dirty="0" err="1" smtClean="0"/>
              <a:t>velit</a:t>
            </a:r>
            <a:r>
              <a:rPr lang="en-CA" noProof="0" dirty="0" smtClean="0"/>
              <a:t> </a:t>
            </a:r>
            <a:r>
              <a:rPr lang="en-CA" noProof="0" dirty="0" err="1" smtClean="0"/>
              <a:t>blandit</a:t>
            </a:r>
            <a:r>
              <a:rPr lang="en-CA" noProof="0" dirty="0" smtClean="0"/>
              <a:t>, </a:t>
            </a:r>
            <a:r>
              <a:rPr lang="en-CA" noProof="0" dirty="0" err="1" smtClean="0"/>
              <a:t>dapibus</a:t>
            </a:r>
            <a:r>
              <a:rPr lang="en-CA" noProof="0" dirty="0" smtClean="0"/>
              <a:t> </a:t>
            </a:r>
            <a:r>
              <a:rPr lang="en-CA" noProof="0" dirty="0" err="1" smtClean="0"/>
              <a:t>leo</a:t>
            </a:r>
            <a:r>
              <a:rPr lang="en-CA" noProof="0" dirty="0" smtClean="0"/>
              <a:t> </a:t>
            </a:r>
            <a:r>
              <a:rPr lang="en-CA" noProof="0" dirty="0" err="1" smtClean="0"/>
              <a:t>dignissim</a:t>
            </a:r>
            <a:r>
              <a:rPr lang="en-CA" noProof="0" dirty="0" smtClean="0"/>
              <a:t>, </a:t>
            </a:r>
            <a:r>
              <a:rPr lang="en-CA" noProof="0" dirty="0" err="1" smtClean="0"/>
              <a:t>mollis</a:t>
            </a:r>
            <a:r>
              <a:rPr lang="en-CA" noProof="0" dirty="0" smtClean="0"/>
              <a:t> </a:t>
            </a:r>
            <a:r>
              <a:rPr lang="en-CA" noProof="0" dirty="0" err="1" smtClean="0"/>
              <a:t>orci</a:t>
            </a:r>
            <a:r>
              <a:rPr lang="en-CA" noProof="0" dirty="0" smtClean="0"/>
              <a:t>.</a:t>
            </a:r>
          </a:p>
          <a:p>
            <a:pPr lvl="0"/>
            <a:endParaRPr lang="en-CA" noProof="0" dirty="0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55924" y="6102417"/>
            <a:ext cx="2268312" cy="755583"/>
          </a:xfrm>
        </p:spPr>
        <p:txBody>
          <a:bodyPr/>
          <a:lstStyle>
            <a:lvl1pPr>
              <a:defRPr sz="2400" b="1" i="0">
                <a:solidFill>
                  <a:srgbClr val="2C3F4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BD7134-EEA9-3A4D-9FFF-42FDD70F282B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327259" y="6597783"/>
            <a:ext cx="7733452" cy="0"/>
          </a:xfrm>
          <a:prstGeom prst="line">
            <a:avLst/>
          </a:prstGeom>
          <a:ln w="9525">
            <a:solidFill>
              <a:srgbClr val="21A2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481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24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94756" y="1406632"/>
            <a:ext cx="5129480" cy="4244741"/>
          </a:xfrm>
        </p:spPr>
        <p:txBody>
          <a:bodyPr anchor="ctr">
            <a:normAutofit/>
          </a:bodyPr>
          <a:lstStyle>
            <a:lvl1pPr marL="0" marR="0" indent="0" algn="l" defTabSz="899952" rtl="0" eaLnBrk="1" fontAlgn="auto" latinLnBrk="0" hangingPunct="1">
              <a:lnSpc>
                <a:spcPts val="2220"/>
              </a:lnSpc>
              <a:spcBef>
                <a:spcPts val="98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CA" sz="1600" b="0" i="0" baseline="0" smtClean="0">
                <a:solidFill>
                  <a:srgbClr val="2C3F45"/>
                </a:solidFill>
                <a:effectLst/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 dirty="0" smtClean="0"/>
              <a:t>Paragraph here – </a:t>
            </a:r>
            <a:r>
              <a:rPr lang="en-CA" noProof="0" dirty="0" err="1" smtClean="0"/>
              <a:t>Lorem</a:t>
            </a:r>
            <a:r>
              <a:rPr lang="en-CA" noProof="0" dirty="0" smtClean="0"/>
              <a:t> </a:t>
            </a:r>
            <a:r>
              <a:rPr lang="en-CA" noProof="0" dirty="0" err="1" smtClean="0"/>
              <a:t>ipsum</a:t>
            </a:r>
            <a:r>
              <a:rPr lang="en-CA" noProof="0" dirty="0" smtClean="0"/>
              <a:t> dolor sit  </a:t>
            </a:r>
            <a:r>
              <a:rPr lang="en-CA" noProof="0" dirty="0" err="1" smtClean="0"/>
              <a:t>amet</a:t>
            </a:r>
            <a:r>
              <a:rPr lang="en-CA" noProof="0" dirty="0" smtClean="0"/>
              <a:t>, </a:t>
            </a:r>
            <a:r>
              <a:rPr lang="en-CA" noProof="0" dirty="0" err="1" smtClean="0"/>
              <a:t>consectetur</a:t>
            </a:r>
            <a:r>
              <a:rPr lang="en-CA" noProof="0" dirty="0" smtClean="0"/>
              <a:t> </a:t>
            </a:r>
            <a:r>
              <a:rPr lang="en-CA" noProof="0" dirty="0" err="1" smtClean="0"/>
              <a:t>idipiscing</a:t>
            </a:r>
            <a:r>
              <a:rPr lang="en-CA" noProof="0" dirty="0" smtClean="0"/>
              <a:t> </a:t>
            </a:r>
            <a:r>
              <a:rPr lang="en-CA" noProof="0" dirty="0" err="1" smtClean="0"/>
              <a:t>elit</a:t>
            </a:r>
            <a:r>
              <a:rPr lang="en-CA" noProof="0" dirty="0" smtClean="0"/>
              <a:t>. </a:t>
            </a:r>
            <a:r>
              <a:rPr lang="en-CA" noProof="0" dirty="0" err="1" smtClean="0"/>
              <a:t>Sed</a:t>
            </a:r>
            <a:r>
              <a:rPr lang="en-CA" noProof="0" dirty="0" smtClean="0"/>
              <a:t> </a:t>
            </a:r>
            <a:r>
              <a:rPr lang="en-CA" noProof="0" dirty="0" err="1" smtClean="0"/>
              <a:t>faucibus</a:t>
            </a:r>
            <a:r>
              <a:rPr lang="en-CA" noProof="0" dirty="0" smtClean="0"/>
              <a:t> </a:t>
            </a:r>
            <a:r>
              <a:rPr lang="en-CA" noProof="0" dirty="0" err="1" smtClean="0"/>
              <a:t>tempor</a:t>
            </a:r>
            <a:r>
              <a:rPr lang="en-CA" noProof="0" dirty="0" smtClean="0"/>
              <a:t> </a:t>
            </a:r>
            <a:r>
              <a:rPr lang="en-CA" noProof="0" dirty="0" err="1" smtClean="0"/>
              <a:t>dignissim</a:t>
            </a:r>
            <a:r>
              <a:rPr lang="en-CA" noProof="0" dirty="0" smtClean="0"/>
              <a:t>. </a:t>
            </a:r>
            <a:r>
              <a:rPr lang="en-CA" noProof="0" dirty="0" err="1" smtClean="0"/>
              <a:t>Etiam</a:t>
            </a:r>
            <a:r>
              <a:rPr lang="en-CA" noProof="0" dirty="0" smtClean="0"/>
              <a:t> </a:t>
            </a:r>
            <a:r>
              <a:rPr lang="en-CA" noProof="0" dirty="0" err="1" smtClean="0"/>
              <a:t>quis</a:t>
            </a:r>
            <a:r>
              <a:rPr lang="en-CA" noProof="0" dirty="0" smtClean="0"/>
              <a:t> </a:t>
            </a:r>
            <a:r>
              <a:rPr lang="en-CA" noProof="0" dirty="0" err="1" smtClean="0"/>
              <a:t>ultrucies</a:t>
            </a:r>
            <a:r>
              <a:rPr lang="en-CA" noProof="0" dirty="0" smtClean="0"/>
              <a:t> </a:t>
            </a:r>
            <a:r>
              <a:rPr lang="en-CA" noProof="0" dirty="0" err="1" smtClean="0"/>
              <a:t>mauris</a:t>
            </a:r>
            <a:r>
              <a:rPr lang="en-CA" noProof="0" dirty="0" smtClean="0"/>
              <a:t>. Nam </a:t>
            </a:r>
            <a:r>
              <a:rPr lang="en-CA" noProof="0" dirty="0" err="1" smtClean="0"/>
              <a:t>alquiam</a:t>
            </a:r>
            <a:r>
              <a:rPr lang="en-CA" noProof="0" dirty="0" smtClean="0"/>
              <a:t> </a:t>
            </a:r>
            <a:r>
              <a:rPr lang="en-CA" noProof="0" dirty="0" err="1" smtClean="0"/>
              <a:t>odio</a:t>
            </a:r>
            <a:r>
              <a:rPr lang="en-CA" noProof="0" dirty="0" smtClean="0"/>
              <a:t> </a:t>
            </a:r>
            <a:r>
              <a:rPr lang="en-CA" noProof="0" dirty="0" err="1" smtClean="0"/>
              <a:t>diam</a:t>
            </a:r>
            <a:r>
              <a:rPr lang="en-CA" noProof="0" dirty="0" smtClean="0"/>
              <a:t>, at </a:t>
            </a:r>
            <a:r>
              <a:rPr lang="en-CA" noProof="0" dirty="0" err="1" smtClean="0"/>
              <a:t>lacinia</a:t>
            </a:r>
            <a:r>
              <a:rPr lang="en-CA" noProof="0" dirty="0" smtClean="0"/>
              <a:t> </a:t>
            </a:r>
            <a:r>
              <a:rPr lang="en-CA" noProof="0" dirty="0" err="1" smtClean="0"/>
              <a:t>nibh</a:t>
            </a:r>
            <a:r>
              <a:rPr lang="en-CA" noProof="0" dirty="0" smtClean="0"/>
              <a:t> </a:t>
            </a:r>
            <a:r>
              <a:rPr lang="en-CA" noProof="0" dirty="0" err="1" smtClean="0"/>
              <a:t>viverra</a:t>
            </a:r>
            <a:r>
              <a:rPr lang="en-CA" noProof="0" dirty="0" smtClean="0"/>
              <a:t> </a:t>
            </a:r>
            <a:r>
              <a:rPr lang="en-CA" noProof="0" dirty="0" err="1" smtClean="0"/>
              <a:t>nec</a:t>
            </a:r>
            <a:r>
              <a:rPr lang="en-CA" noProof="0" dirty="0" smtClean="0"/>
              <a:t>. </a:t>
            </a:r>
            <a:r>
              <a:rPr lang="en-CA" noProof="0" dirty="0" err="1" smtClean="0"/>
              <a:t>Cras</a:t>
            </a:r>
            <a:r>
              <a:rPr lang="en-CA" noProof="0" dirty="0" smtClean="0"/>
              <a:t> </a:t>
            </a:r>
            <a:r>
              <a:rPr lang="en-CA" noProof="0" dirty="0" err="1" smtClean="0"/>
              <a:t>tempor</a:t>
            </a:r>
            <a:r>
              <a:rPr lang="en-CA" noProof="0" dirty="0" smtClean="0"/>
              <a:t> </a:t>
            </a:r>
            <a:r>
              <a:rPr lang="en-CA" noProof="0" dirty="0" err="1" smtClean="0"/>
              <a:t>tempor</a:t>
            </a:r>
            <a:r>
              <a:rPr lang="en-CA" noProof="0" dirty="0" smtClean="0"/>
              <a:t> </a:t>
            </a:r>
            <a:r>
              <a:rPr lang="en-CA" noProof="0" dirty="0" err="1" smtClean="0"/>
              <a:t>gravida</a:t>
            </a:r>
            <a:r>
              <a:rPr lang="en-CA" noProof="0" dirty="0" smtClean="0"/>
              <a:t>. </a:t>
            </a:r>
            <a:r>
              <a:rPr lang="en-CA" noProof="0" dirty="0" err="1" smtClean="0"/>
              <a:t>Mauris</a:t>
            </a:r>
            <a:r>
              <a:rPr lang="en-CA" noProof="0" dirty="0" smtClean="0"/>
              <a:t> </a:t>
            </a:r>
            <a:r>
              <a:rPr lang="en-CA" noProof="0" dirty="0" err="1" smtClean="0"/>
              <a:t>imperdiet</a:t>
            </a:r>
            <a:r>
              <a:rPr lang="en-CA" noProof="0" dirty="0" smtClean="0"/>
              <a:t> </a:t>
            </a:r>
            <a:r>
              <a:rPr lang="en-CA" noProof="0" dirty="0" err="1" smtClean="0"/>
              <a:t>velit</a:t>
            </a:r>
            <a:r>
              <a:rPr lang="en-CA" noProof="0" dirty="0" smtClean="0"/>
              <a:t> </a:t>
            </a:r>
            <a:r>
              <a:rPr lang="en-CA" noProof="0" dirty="0" err="1" smtClean="0"/>
              <a:t>blandit</a:t>
            </a:r>
            <a:r>
              <a:rPr lang="en-CA" noProof="0" dirty="0" smtClean="0"/>
              <a:t>, </a:t>
            </a:r>
            <a:r>
              <a:rPr lang="en-CA" noProof="0" dirty="0" err="1" smtClean="0"/>
              <a:t>dapibus</a:t>
            </a:r>
            <a:r>
              <a:rPr lang="en-CA" noProof="0" dirty="0" smtClean="0"/>
              <a:t> </a:t>
            </a:r>
            <a:r>
              <a:rPr lang="en-CA" noProof="0" dirty="0" err="1" smtClean="0"/>
              <a:t>leo</a:t>
            </a:r>
            <a:r>
              <a:rPr lang="en-CA" noProof="0" dirty="0" smtClean="0"/>
              <a:t> </a:t>
            </a:r>
            <a:r>
              <a:rPr lang="en-CA" noProof="0" dirty="0" err="1" smtClean="0"/>
              <a:t>dignissim</a:t>
            </a:r>
            <a:r>
              <a:rPr lang="en-CA" noProof="0" dirty="0" smtClean="0"/>
              <a:t>, </a:t>
            </a:r>
            <a:r>
              <a:rPr lang="en-CA" noProof="0" dirty="0" err="1" smtClean="0"/>
              <a:t>mollis</a:t>
            </a:r>
            <a:r>
              <a:rPr lang="en-CA" noProof="0" dirty="0" smtClean="0"/>
              <a:t> </a:t>
            </a:r>
            <a:r>
              <a:rPr lang="en-CA" noProof="0" dirty="0" err="1" smtClean="0"/>
              <a:t>orci</a:t>
            </a:r>
            <a:r>
              <a:rPr lang="en-CA" noProof="0" dirty="0" smtClean="0"/>
              <a:t>.</a:t>
            </a:r>
          </a:p>
          <a:p>
            <a:pPr marL="0" marR="0" lvl="0" indent="0" algn="l" defTabSz="899952" rtl="0" eaLnBrk="1" fontAlgn="auto" latinLnBrk="0" hangingPunct="1">
              <a:lnSpc>
                <a:spcPts val="2220"/>
              </a:lnSpc>
              <a:spcBef>
                <a:spcPts val="98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noProof="0" dirty="0" err="1" smtClean="0"/>
              <a:t>Etiam</a:t>
            </a:r>
            <a:r>
              <a:rPr lang="en-CA" noProof="0" dirty="0" smtClean="0"/>
              <a:t> </a:t>
            </a:r>
            <a:r>
              <a:rPr lang="en-CA" noProof="0" dirty="0" err="1" smtClean="0"/>
              <a:t>quis</a:t>
            </a:r>
            <a:r>
              <a:rPr lang="en-CA" noProof="0" dirty="0" smtClean="0"/>
              <a:t> </a:t>
            </a:r>
            <a:r>
              <a:rPr lang="en-CA" noProof="0" dirty="0" err="1" smtClean="0"/>
              <a:t>ultrucies</a:t>
            </a:r>
            <a:r>
              <a:rPr lang="en-CA" noProof="0" dirty="0" smtClean="0"/>
              <a:t> </a:t>
            </a:r>
            <a:r>
              <a:rPr lang="en-CA" noProof="0" dirty="0" err="1" smtClean="0"/>
              <a:t>mauris</a:t>
            </a:r>
            <a:r>
              <a:rPr lang="en-CA" noProof="0" dirty="0" smtClean="0"/>
              <a:t>. Nam </a:t>
            </a:r>
            <a:r>
              <a:rPr lang="en-CA" noProof="0" dirty="0" err="1" smtClean="0"/>
              <a:t>alquiam</a:t>
            </a:r>
            <a:r>
              <a:rPr lang="en-CA" noProof="0" dirty="0" smtClean="0"/>
              <a:t> </a:t>
            </a:r>
            <a:r>
              <a:rPr lang="en-CA" noProof="0" dirty="0" err="1" smtClean="0"/>
              <a:t>odio</a:t>
            </a:r>
            <a:r>
              <a:rPr lang="en-CA" noProof="0" dirty="0" smtClean="0"/>
              <a:t> </a:t>
            </a:r>
            <a:r>
              <a:rPr lang="en-CA" noProof="0" dirty="0" err="1" smtClean="0"/>
              <a:t>diam</a:t>
            </a:r>
            <a:r>
              <a:rPr lang="en-CA" noProof="0" dirty="0" smtClean="0"/>
              <a:t>, at </a:t>
            </a:r>
            <a:r>
              <a:rPr lang="en-CA" noProof="0" dirty="0" err="1" smtClean="0"/>
              <a:t>lacinia</a:t>
            </a:r>
            <a:r>
              <a:rPr lang="en-CA" noProof="0" dirty="0" smtClean="0"/>
              <a:t> </a:t>
            </a:r>
            <a:r>
              <a:rPr lang="en-CA" noProof="0" dirty="0" err="1" smtClean="0"/>
              <a:t>nibh</a:t>
            </a:r>
            <a:r>
              <a:rPr lang="en-CA" noProof="0" dirty="0" smtClean="0"/>
              <a:t> </a:t>
            </a:r>
            <a:r>
              <a:rPr lang="en-CA" noProof="0" dirty="0" err="1" smtClean="0"/>
              <a:t>viverra</a:t>
            </a:r>
            <a:r>
              <a:rPr lang="en-CA" noProof="0" dirty="0" smtClean="0"/>
              <a:t> </a:t>
            </a:r>
            <a:r>
              <a:rPr lang="en-CA" noProof="0" dirty="0" err="1" smtClean="0"/>
              <a:t>nec</a:t>
            </a:r>
            <a:r>
              <a:rPr lang="en-CA" noProof="0" dirty="0" smtClean="0"/>
              <a:t>. </a:t>
            </a:r>
            <a:r>
              <a:rPr lang="en-CA" noProof="0" dirty="0" err="1" smtClean="0"/>
              <a:t>Cras</a:t>
            </a:r>
            <a:r>
              <a:rPr lang="en-CA" noProof="0" dirty="0" smtClean="0"/>
              <a:t> </a:t>
            </a:r>
            <a:r>
              <a:rPr lang="en-CA" noProof="0" dirty="0" err="1" smtClean="0"/>
              <a:t>tempor</a:t>
            </a:r>
            <a:r>
              <a:rPr lang="en-CA" noProof="0" dirty="0" smtClean="0"/>
              <a:t> </a:t>
            </a:r>
            <a:r>
              <a:rPr lang="en-CA" noProof="0" dirty="0" err="1" smtClean="0"/>
              <a:t>tempor</a:t>
            </a:r>
            <a:r>
              <a:rPr lang="en-CA" noProof="0" dirty="0" smtClean="0"/>
              <a:t> </a:t>
            </a:r>
            <a:r>
              <a:rPr lang="en-CA" noProof="0" dirty="0" err="1" smtClean="0"/>
              <a:t>gravida</a:t>
            </a:r>
            <a:r>
              <a:rPr lang="en-CA" noProof="0" dirty="0" smtClean="0"/>
              <a:t>. </a:t>
            </a:r>
            <a:r>
              <a:rPr lang="en-CA" noProof="0" dirty="0" err="1" smtClean="0"/>
              <a:t>Mauris</a:t>
            </a:r>
            <a:r>
              <a:rPr lang="en-CA" noProof="0" dirty="0" smtClean="0"/>
              <a:t> </a:t>
            </a:r>
            <a:r>
              <a:rPr lang="en-CA" noProof="0" dirty="0" err="1" smtClean="0"/>
              <a:t>imperdiet</a:t>
            </a:r>
            <a:r>
              <a:rPr lang="en-CA" noProof="0" dirty="0" smtClean="0"/>
              <a:t> </a:t>
            </a:r>
            <a:r>
              <a:rPr lang="en-CA" noProof="0" dirty="0" err="1" smtClean="0"/>
              <a:t>velit</a:t>
            </a:r>
            <a:r>
              <a:rPr lang="en-CA" noProof="0" dirty="0" smtClean="0"/>
              <a:t> </a:t>
            </a:r>
            <a:r>
              <a:rPr lang="en-CA" noProof="0" dirty="0" err="1" smtClean="0"/>
              <a:t>blandit</a:t>
            </a:r>
            <a:r>
              <a:rPr lang="en-CA" noProof="0" dirty="0" smtClean="0"/>
              <a:t>, </a:t>
            </a:r>
            <a:r>
              <a:rPr lang="en-CA" noProof="0" dirty="0" err="1" smtClean="0"/>
              <a:t>dapibus</a:t>
            </a:r>
            <a:r>
              <a:rPr lang="en-CA" noProof="0" dirty="0" smtClean="0"/>
              <a:t> </a:t>
            </a:r>
            <a:r>
              <a:rPr lang="en-CA" noProof="0" dirty="0" err="1" smtClean="0"/>
              <a:t>leo</a:t>
            </a:r>
            <a:r>
              <a:rPr lang="en-CA" noProof="0" dirty="0" smtClean="0"/>
              <a:t> </a:t>
            </a:r>
            <a:r>
              <a:rPr lang="en-CA" noProof="0" dirty="0" err="1" smtClean="0"/>
              <a:t>dignissim</a:t>
            </a:r>
            <a:r>
              <a:rPr lang="en-CA" noProof="0" dirty="0" smtClean="0"/>
              <a:t>, </a:t>
            </a:r>
            <a:r>
              <a:rPr lang="en-CA" noProof="0" dirty="0" err="1" smtClean="0"/>
              <a:t>mollis</a:t>
            </a:r>
            <a:r>
              <a:rPr lang="en-CA" noProof="0" dirty="0" smtClean="0"/>
              <a:t> </a:t>
            </a:r>
            <a:r>
              <a:rPr lang="en-CA" noProof="0" dirty="0" err="1" smtClean="0"/>
              <a:t>orci</a:t>
            </a:r>
            <a:r>
              <a:rPr lang="en-CA" noProof="0" dirty="0" smtClean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55924" y="6102417"/>
            <a:ext cx="2268312" cy="755583"/>
          </a:xfrm>
        </p:spPr>
        <p:txBody>
          <a:bodyPr/>
          <a:lstStyle>
            <a:lvl1pPr>
              <a:defRPr sz="2400" b="1" i="0">
                <a:solidFill>
                  <a:srgbClr val="2C3F4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BD7134-EEA9-3A4D-9FFF-42FDD70F282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76073" y="2457850"/>
            <a:ext cx="2448846" cy="468232"/>
          </a:xfrm>
        </p:spPr>
        <p:txBody>
          <a:bodyPr anchor="t">
            <a:normAutofit/>
          </a:bodyPr>
          <a:lstStyle>
            <a:lvl1pPr algn="ctr">
              <a:defRPr sz="1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noProof="0" dirty="0" smtClean="0"/>
              <a:t>Title of Slide (H2)</a:t>
            </a:r>
            <a:endParaRPr lang="en-CA" noProof="0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3494756" y="6597783"/>
            <a:ext cx="4565954" cy="0"/>
          </a:xfrm>
          <a:prstGeom prst="line">
            <a:avLst/>
          </a:prstGeom>
          <a:ln w="9525">
            <a:solidFill>
              <a:srgbClr val="21A2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76073" y="2926082"/>
            <a:ext cx="2448846" cy="588197"/>
          </a:xfrm>
        </p:spPr>
        <p:txBody>
          <a:bodyPr rIns="72000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en-CA" noProof="0" dirty="0" smtClean="0"/>
              <a:t>Slide Subtitle Here (H3)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310545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4754" y="1528619"/>
            <a:ext cx="5129481" cy="1593406"/>
          </a:xfrm>
        </p:spPr>
        <p:txBody>
          <a:bodyPr/>
          <a:lstStyle>
            <a:lvl1pPr>
              <a:defRPr sz="2800">
                <a:solidFill>
                  <a:srgbClr val="2C3F45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400">
                <a:solidFill>
                  <a:srgbClr val="2C3F45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rgbClr val="2C3F45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noProof="0" dirty="0" smtClean="0"/>
              <a:t>Click to edit Master text styles</a:t>
            </a:r>
          </a:p>
          <a:p>
            <a:pPr lvl="1"/>
            <a:r>
              <a:rPr lang="en-CA" noProof="0" dirty="0" smtClean="0"/>
              <a:t>Second level</a:t>
            </a:r>
          </a:p>
          <a:p>
            <a:pPr lvl="2"/>
            <a:r>
              <a:rPr lang="en-CA" noProof="0" dirty="0" smtClean="0"/>
              <a:t>Third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0"/>
          </p:nvPr>
        </p:nvSpPr>
        <p:spPr>
          <a:xfrm>
            <a:off x="3494754" y="3422733"/>
            <a:ext cx="5129481" cy="1593406"/>
          </a:xfrm>
        </p:spPr>
        <p:txBody>
          <a:bodyPr/>
          <a:lstStyle>
            <a:lvl1pPr>
              <a:defRPr sz="2800">
                <a:solidFill>
                  <a:srgbClr val="2C3F45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400">
                <a:solidFill>
                  <a:srgbClr val="2C3F45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rgbClr val="2C3F45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noProof="0" dirty="0" smtClean="0"/>
              <a:t>Click to edit Master text styles</a:t>
            </a:r>
          </a:p>
          <a:p>
            <a:pPr lvl="1"/>
            <a:r>
              <a:rPr lang="en-CA" noProof="0" dirty="0" smtClean="0"/>
              <a:t>Second level</a:t>
            </a:r>
          </a:p>
          <a:p>
            <a:pPr lvl="2"/>
            <a:r>
              <a:rPr lang="en-CA" noProof="0" dirty="0" smtClean="0"/>
              <a:t>Third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55924" y="6102417"/>
            <a:ext cx="2268312" cy="755583"/>
          </a:xfrm>
        </p:spPr>
        <p:txBody>
          <a:bodyPr/>
          <a:lstStyle>
            <a:lvl1pPr>
              <a:defRPr sz="2400" b="1" i="0">
                <a:solidFill>
                  <a:srgbClr val="2C3F4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BD7134-EEA9-3A4D-9FFF-42FDD70F282B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3494756" y="6597783"/>
            <a:ext cx="4565954" cy="0"/>
          </a:xfrm>
          <a:prstGeom prst="line">
            <a:avLst/>
          </a:prstGeom>
          <a:ln w="9525">
            <a:solidFill>
              <a:srgbClr val="21A2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6"/>
          <p:cNvSpPr>
            <a:spLocks noGrp="1"/>
          </p:cNvSpPr>
          <p:nvPr>
            <p:ph type="title" hasCustomPrompt="1"/>
          </p:nvPr>
        </p:nvSpPr>
        <p:spPr>
          <a:xfrm>
            <a:off x="376073" y="2457850"/>
            <a:ext cx="2448846" cy="468232"/>
          </a:xfrm>
        </p:spPr>
        <p:txBody>
          <a:bodyPr anchor="t">
            <a:normAutofit/>
          </a:bodyPr>
          <a:lstStyle>
            <a:lvl1pPr algn="ctr">
              <a:defRPr sz="1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noProof="0" dirty="0" smtClean="0"/>
              <a:t>Title of Slide (H2)</a:t>
            </a:r>
            <a:endParaRPr lang="en-CA" noProof="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76073" y="2926082"/>
            <a:ext cx="2448846" cy="588197"/>
          </a:xfrm>
        </p:spPr>
        <p:txBody>
          <a:bodyPr rIns="72000"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en-CA" noProof="0" dirty="0" smtClean="0"/>
              <a:t>Slide Subtitle Here (H3)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948199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55924" y="6102417"/>
            <a:ext cx="2268312" cy="755583"/>
          </a:xfrm>
        </p:spPr>
        <p:txBody>
          <a:bodyPr/>
          <a:lstStyle>
            <a:lvl1pPr>
              <a:defRPr sz="2400" b="1" i="0">
                <a:solidFill>
                  <a:srgbClr val="2C3F4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BD7134-EEA9-3A4D-9FFF-42FDD70F282B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3494756" y="6597783"/>
            <a:ext cx="4565954" cy="0"/>
          </a:xfrm>
          <a:prstGeom prst="line">
            <a:avLst/>
          </a:prstGeom>
          <a:ln w="9525">
            <a:solidFill>
              <a:srgbClr val="21A2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1" y="0"/>
            <a:ext cx="3157870" cy="3917911"/>
          </a:xfrm>
          <a:prstGeom prst="rect">
            <a:avLst/>
          </a:prstGeom>
          <a:solidFill>
            <a:srgbClr val="9C1B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" y="3917911"/>
            <a:ext cx="3157870" cy="29400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21A29D"/>
                </a:solidFill>
                <a:latin typeface="Arial" charset="0"/>
                <a:ea typeface="Arial" charset="0"/>
                <a:cs typeface="Arial" charset="0"/>
              </a:defRPr>
            </a:lvl1pPr>
            <a:lvl2pPr marL="449976" indent="0">
              <a:buNone/>
              <a:defRPr sz="2756"/>
            </a:lvl2pPr>
            <a:lvl3pPr marL="899952" indent="0">
              <a:buNone/>
              <a:defRPr sz="2362"/>
            </a:lvl3pPr>
            <a:lvl4pPr marL="1349929" indent="0">
              <a:buNone/>
              <a:defRPr sz="1968"/>
            </a:lvl4pPr>
            <a:lvl5pPr marL="1799905" indent="0">
              <a:buNone/>
              <a:defRPr sz="1968"/>
            </a:lvl5pPr>
            <a:lvl6pPr marL="2249881" indent="0">
              <a:buNone/>
              <a:defRPr sz="1968"/>
            </a:lvl6pPr>
            <a:lvl7pPr marL="2699857" indent="0">
              <a:buNone/>
              <a:defRPr sz="1968"/>
            </a:lvl7pPr>
            <a:lvl8pPr marL="3149834" indent="0">
              <a:buNone/>
              <a:defRPr sz="1968"/>
            </a:lvl8pPr>
            <a:lvl9pPr marL="3599810" indent="0">
              <a:buNone/>
              <a:defRPr sz="1968"/>
            </a:lvl9pPr>
          </a:lstStyle>
          <a:p>
            <a:r>
              <a:rPr lang="en-CA" noProof="0" dirty="0" smtClean="0"/>
              <a:t>PICTURE</a:t>
            </a:r>
            <a:endParaRPr lang="en-CA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494756" y="1370978"/>
            <a:ext cx="5129480" cy="1652113"/>
          </a:xfrm>
        </p:spPr>
        <p:txBody>
          <a:bodyPr anchor="t">
            <a:normAutofit/>
          </a:bodyPr>
          <a:lstStyle>
            <a:lvl1pPr marL="0" marR="0" indent="0" algn="l" defTabSz="899952" rtl="0" eaLnBrk="1" fontAlgn="auto" latinLnBrk="0" hangingPunct="1">
              <a:lnSpc>
                <a:spcPts val="2220"/>
              </a:lnSpc>
              <a:spcBef>
                <a:spcPts val="98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CA" sz="1600" b="0" i="0" baseline="0" smtClean="0">
                <a:solidFill>
                  <a:srgbClr val="2C3F45"/>
                </a:solidFill>
                <a:effectLst/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 dirty="0" smtClean="0"/>
              <a:t>Paragraph here – </a:t>
            </a:r>
            <a:r>
              <a:rPr lang="en-CA" noProof="0" dirty="0" err="1" smtClean="0"/>
              <a:t>Lorem</a:t>
            </a:r>
            <a:r>
              <a:rPr lang="en-CA" noProof="0" dirty="0" smtClean="0"/>
              <a:t> </a:t>
            </a:r>
            <a:r>
              <a:rPr lang="en-CA" noProof="0" dirty="0" err="1" smtClean="0"/>
              <a:t>ipsum</a:t>
            </a:r>
            <a:r>
              <a:rPr lang="en-CA" noProof="0" dirty="0" smtClean="0"/>
              <a:t> dolor sit  </a:t>
            </a:r>
            <a:r>
              <a:rPr lang="en-CA" noProof="0" dirty="0" err="1" smtClean="0"/>
              <a:t>amet</a:t>
            </a:r>
            <a:r>
              <a:rPr lang="en-CA" noProof="0" dirty="0" smtClean="0"/>
              <a:t>, </a:t>
            </a:r>
            <a:r>
              <a:rPr lang="en-CA" noProof="0" dirty="0" err="1" smtClean="0"/>
              <a:t>consectetur</a:t>
            </a:r>
            <a:r>
              <a:rPr lang="en-CA" noProof="0" dirty="0" smtClean="0"/>
              <a:t> </a:t>
            </a:r>
            <a:r>
              <a:rPr lang="en-CA" noProof="0" dirty="0" err="1" smtClean="0"/>
              <a:t>idipiscing</a:t>
            </a:r>
            <a:r>
              <a:rPr lang="en-CA" noProof="0" dirty="0" smtClean="0"/>
              <a:t> </a:t>
            </a:r>
            <a:r>
              <a:rPr lang="en-CA" noProof="0" dirty="0" err="1" smtClean="0"/>
              <a:t>elit</a:t>
            </a:r>
            <a:r>
              <a:rPr lang="en-CA" noProof="0" dirty="0" smtClean="0"/>
              <a:t>. </a:t>
            </a:r>
            <a:r>
              <a:rPr lang="en-CA" noProof="0" dirty="0" err="1" smtClean="0"/>
              <a:t>Sed</a:t>
            </a:r>
            <a:r>
              <a:rPr lang="en-CA" noProof="0" dirty="0" smtClean="0"/>
              <a:t> </a:t>
            </a:r>
            <a:r>
              <a:rPr lang="en-CA" noProof="0" dirty="0" err="1" smtClean="0"/>
              <a:t>faucibus</a:t>
            </a:r>
            <a:r>
              <a:rPr lang="en-CA" noProof="0" dirty="0" smtClean="0"/>
              <a:t> </a:t>
            </a:r>
            <a:r>
              <a:rPr lang="en-CA" noProof="0" dirty="0" err="1" smtClean="0"/>
              <a:t>tempor</a:t>
            </a:r>
            <a:r>
              <a:rPr lang="en-CA" noProof="0" dirty="0" smtClean="0"/>
              <a:t> </a:t>
            </a:r>
            <a:r>
              <a:rPr lang="en-CA" noProof="0" dirty="0" err="1" smtClean="0"/>
              <a:t>dignissim</a:t>
            </a:r>
            <a:r>
              <a:rPr lang="en-CA" noProof="0" dirty="0" smtClean="0"/>
              <a:t>. </a:t>
            </a:r>
            <a:r>
              <a:rPr lang="en-CA" noProof="0" dirty="0" err="1" smtClean="0"/>
              <a:t>Etiam</a:t>
            </a:r>
            <a:r>
              <a:rPr lang="en-CA" noProof="0" dirty="0" smtClean="0"/>
              <a:t> </a:t>
            </a:r>
            <a:r>
              <a:rPr lang="en-CA" noProof="0" dirty="0" err="1" smtClean="0"/>
              <a:t>quis</a:t>
            </a:r>
            <a:r>
              <a:rPr lang="en-CA" noProof="0" dirty="0" smtClean="0"/>
              <a:t> </a:t>
            </a:r>
            <a:r>
              <a:rPr lang="en-CA" noProof="0" dirty="0" err="1" smtClean="0"/>
              <a:t>ultrucies</a:t>
            </a:r>
            <a:r>
              <a:rPr lang="en-CA" noProof="0" dirty="0" smtClean="0"/>
              <a:t> </a:t>
            </a:r>
            <a:r>
              <a:rPr lang="en-CA" noProof="0" dirty="0" err="1" smtClean="0"/>
              <a:t>mauris</a:t>
            </a:r>
            <a:r>
              <a:rPr lang="en-CA" noProof="0" dirty="0" smtClean="0"/>
              <a:t>. Nam </a:t>
            </a:r>
            <a:r>
              <a:rPr lang="en-CA" noProof="0" dirty="0" err="1" smtClean="0"/>
              <a:t>alquiam</a:t>
            </a:r>
            <a:r>
              <a:rPr lang="en-CA" noProof="0" dirty="0" smtClean="0"/>
              <a:t> </a:t>
            </a:r>
            <a:r>
              <a:rPr lang="en-CA" noProof="0" dirty="0" err="1" smtClean="0"/>
              <a:t>odio</a:t>
            </a:r>
            <a:r>
              <a:rPr lang="en-CA" noProof="0" dirty="0" smtClean="0"/>
              <a:t> </a:t>
            </a:r>
            <a:r>
              <a:rPr lang="en-CA" noProof="0" dirty="0" err="1" smtClean="0"/>
              <a:t>diam</a:t>
            </a:r>
            <a:r>
              <a:rPr lang="en-CA" noProof="0" dirty="0" smtClean="0"/>
              <a:t>, at </a:t>
            </a:r>
            <a:r>
              <a:rPr lang="en-CA" noProof="0" dirty="0" err="1" smtClean="0"/>
              <a:t>lacinia</a:t>
            </a:r>
            <a:r>
              <a:rPr lang="en-CA" noProof="0" dirty="0" smtClean="0"/>
              <a:t> </a:t>
            </a:r>
            <a:r>
              <a:rPr lang="en-CA" noProof="0" dirty="0" err="1" smtClean="0"/>
              <a:t>nibh</a:t>
            </a:r>
            <a:r>
              <a:rPr lang="en-CA" noProof="0" dirty="0" smtClean="0"/>
              <a:t> </a:t>
            </a:r>
            <a:r>
              <a:rPr lang="en-CA" noProof="0" dirty="0" err="1" smtClean="0"/>
              <a:t>viverra</a:t>
            </a:r>
            <a:r>
              <a:rPr lang="en-CA" noProof="0" dirty="0" smtClean="0"/>
              <a:t> </a:t>
            </a:r>
            <a:r>
              <a:rPr lang="en-CA" noProof="0" dirty="0" err="1" smtClean="0"/>
              <a:t>nec</a:t>
            </a:r>
            <a:r>
              <a:rPr lang="en-CA" noProof="0" dirty="0" smtClean="0"/>
              <a:t>. </a:t>
            </a:r>
            <a:r>
              <a:rPr lang="en-CA" noProof="0" dirty="0" err="1" smtClean="0"/>
              <a:t>Cras</a:t>
            </a:r>
            <a:r>
              <a:rPr lang="en-CA" noProof="0" dirty="0" smtClean="0"/>
              <a:t> </a:t>
            </a:r>
            <a:r>
              <a:rPr lang="en-CA" noProof="0" dirty="0" err="1" smtClean="0"/>
              <a:t>tempor</a:t>
            </a:r>
            <a:r>
              <a:rPr lang="en-CA" noProof="0" dirty="0" smtClean="0"/>
              <a:t> </a:t>
            </a:r>
            <a:r>
              <a:rPr lang="en-CA" noProof="0" dirty="0" err="1" smtClean="0"/>
              <a:t>tempor</a:t>
            </a:r>
            <a:r>
              <a:rPr lang="en-CA" noProof="0" dirty="0" smtClean="0"/>
              <a:t> </a:t>
            </a:r>
            <a:r>
              <a:rPr lang="en-CA" noProof="0" dirty="0" err="1" smtClean="0"/>
              <a:t>gravida</a:t>
            </a:r>
            <a:r>
              <a:rPr lang="en-CA" noProof="0" dirty="0" smtClean="0"/>
              <a:t>. </a:t>
            </a:r>
            <a:r>
              <a:rPr lang="en-CA" noProof="0" dirty="0" err="1" smtClean="0"/>
              <a:t>Mauris</a:t>
            </a:r>
            <a:r>
              <a:rPr lang="en-CA" noProof="0" dirty="0" smtClean="0"/>
              <a:t> </a:t>
            </a:r>
            <a:r>
              <a:rPr lang="en-CA" noProof="0" dirty="0" err="1" smtClean="0"/>
              <a:t>imperdiet</a:t>
            </a:r>
            <a:r>
              <a:rPr lang="en-CA" noProof="0" dirty="0" smtClean="0"/>
              <a:t> </a:t>
            </a:r>
            <a:r>
              <a:rPr lang="en-CA" noProof="0" dirty="0" err="1" smtClean="0"/>
              <a:t>velit</a:t>
            </a:r>
            <a:r>
              <a:rPr lang="en-CA" noProof="0" dirty="0" smtClean="0"/>
              <a:t> </a:t>
            </a:r>
            <a:r>
              <a:rPr lang="en-CA" noProof="0" dirty="0" err="1" smtClean="0"/>
              <a:t>blandit</a:t>
            </a:r>
            <a:r>
              <a:rPr lang="en-CA" noProof="0" dirty="0" smtClean="0"/>
              <a:t>, </a:t>
            </a:r>
            <a:r>
              <a:rPr lang="en-CA" noProof="0" dirty="0" err="1" smtClean="0"/>
              <a:t>dapibus</a:t>
            </a:r>
            <a:r>
              <a:rPr lang="en-CA" noProof="0" dirty="0" smtClean="0"/>
              <a:t> </a:t>
            </a:r>
            <a:r>
              <a:rPr lang="en-CA" noProof="0" dirty="0" err="1" smtClean="0"/>
              <a:t>leo</a:t>
            </a:r>
            <a:r>
              <a:rPr lang="en-CA" noProof="0" dirty="0" smtClean="0"/>
              <a:t> </a:t>
            </a:r>
            <a:r>
              <a:rPr lang="en-CA" noProof="0" dirty="0" err="1" smtClean="0"/>
              <a:t>dignissim</a:t>
            </a:r>
            <a:r>
              <a:rPr lang="en-CA" noProof="0" dirty="0" smtClean="0"/>
              <a:t>, </a:t>
            </a:r>
            <a:r>
              <a:rPr lang="en-CA" noProof="0" dirty="0" err="1" smtClean="0"/>
              <a:t>mollis</a:t>
            </a:r>
            <a:r>
              <a:rPr lang="en-CA" noProof="0" dirty="0" smtClean="0"/>
              <a:t> </a:t>
            </a:r>
            <a:r>
              <a:rPr lang="en-CA" noProof="0" dirty="0" err="1" smtClean="0"/>
              <a:t>orci</a:t>
            </a:r>
            <a:r>
              <a:rPr lang="en-CA" noProof="0" dirty="0" smtClean="0"/>
              <a:t>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0"/>
          </p:nvPr>
        </p:nvSpPr>
        <p:spPr>
          <a:xfrm>
            <a:off x="3494754" y="3348848"/>
            <a:ext cx="5129481" cy="1593406"/>
          </a:xfrm>
        </p:spPr>
        <p:txBody>
          <a:bodyPr/>
          <a:lstStyle>
            <a:lvl1pPr>
              <a:defRPr sz="2800">
                <a:solidFill>
                  <a:srgbClr val="2C3F45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400">
                <a:solidFill>
                  <a:srgbClr val="2C3F45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rgbClr val="2C3F45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CA" noProof="0" dirty="0" smtClean="0"/>
              <a:t>Click to edit Master text styles</a:t>
            </a:r>
          </a:p>
          <a:p>
            <a:pPr lvl="1"/>
            <a:r>
              <a:rPr lang="en-CA" noProof="0" dirty="0" smtClean="0"/>
              <a:t>Second level</a:t>
            </a:r>
          </a:p>
          <a:p>
            <a:pPr lvl="2"/>
            <a:r>
              <a:rPr lang="en-CA" noProof="0" dirty="0" smtClean="0"/>
              <a:t>Third level</a:t>
            </a:r>
          </a:p>
        </p:txBody>
      </p:sp>
      <p:sp>
        <p:nvSpPr>
          <p:cNvPr id="13" name="Title 6"/>
          <p:cNvSpPr>
            <a:spLocks noGrp="1"/>
          </p:cNvSpPr>
          <p:nvPr>
            <p:ph type="title" hasCustomPrompt="1"/>
          </p:nvPr>
        </p:nvSpPr>
        <p:spPr>
          <a:xfrm>
            <a:off x="336885" y="0"/>
            <a:ext cx="2448846" cy="3917911"/>
          </a:xfrm>
        </p:spPr>
        <p:txBody>
          <a:bodyPr>
            <a:normAutofit/>
          </a:bodyPr>
          <a:lstStyle>
            <a:lvl1pPr algn="ctr">
              <a:defRPr sz="1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noProof="0" dirty="0" smtClean="0"/>
              <a:t>Title of Slide (H2)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993967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91314" y="2130615"/>
            <a:ext cx="3310993" cy="2676515"/>
          </a:xfrm>
        </p:spPr>
        <p:txBody>
          <a:bodyPr anchor="t">
            <a:normAutofit/>
          </a:bodyPr>
          <a:lstStyle>
            <a:lvl1pPr marL="0" marR="0" indent="0" algn="l" defTabSz="899952" rtl="0" eaLnBrk="1" fontAlgn="auto" latinLnBrk="0" hangingPunct="1">
              <a:lnSpc>
                <a:spcPts val="2220"/>
              </a:lnSpc>
              <a:spcBef>
                <a:spcPts val="98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CA" sz="1600" b="0" i="0" baseline="0" smtClean="0">
                <a:solidFill>
                  <a:schemeClr val="bg1"/>
                </a:solidFill>
                <a:effectLst/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 dirty="0" smtClean="0"/>
              <a:t>Paragraph here – </a:t>
            </a:r>
            <a:r>
              <a:rPr lang="en-CA" noProof="0" dirty="0" err="1" smtClean="0"/>
              <a:t>Lorem</a:t>
            </a:r>
            <a:r>
              <a:rPr lang="en-CA" noProof="0" dirty="0" smtClean="0"/>
              <a:t> </a:t>
            </a:r>
            <a:r>
              <a:rPr lang="en-CA" noProof="0" dirty="0" err="1" smtClean="0"/>
              <a:t>ipsum</a:t>
            </a:r>
            <a:r>
              <a:rPr lang="en-CA" noProof="0" dirty="0" smtClean="0"/>
              <a:t> dolor sit  </a:t>
            </a:r>
            <a:r>
              <a:rPr lang="en-CA" noProof="0" dirty="0" err="1" smtClean="0"/>
              <a:t>amet</a:t>
            </a:r>
            <a:r>
              <a:rPr lang="en-CA" noProof="0" dirty="0" smtClean="0"/>
              <a:t>, </a:t>
            </a:r>
            <a:r>
              <a:rPr lang="en-CA" noProof="0" dirty="0" err="1" smtClean="0"/>
              <a:t>consectetur</a:t>
            </a:r>
            <a:r>
              <a:rPr lang="en-CA" noProof="0" dirty="0" smtClean="0"/>
              <a:t> </a:t>
            </a:r>
            <a:r>
              <a:rPr lang="en-CA" noProof="0" dirty="0" err="1" smtClean="0"/>
              <a:t>idipiscing</a:t>
            </a:r>
            <a:r>
              <a:rPr lang="en-CA" noProof="0" dirty="0" smtClean="0"/>
              <a:t> </a:t>
            </a:r>
            <a:r>
              <a:rPr lang="en-CA" noProof="0" dirty="0" err="1" smtClean="0"/>
              <a:t>elit</a:t>
            </a:r>
            <a:r>
              <a:rPr lang="en-CA" noProof="0" dirty="0" smtClean="0"/>
              <a:t>. </a:t>
            </a:r>
            <a:r>
              <a:rPr lang="en-CA" noProof="0" dirty="0" err="1" smtClean="0"/>
              <a:t>Sed</a:t>
            </a:r>
            <a:r>
              <a:rPr lang="en-CA" noProof="0" dirty="0" smtClean="0"/>
              <a:t> </a:t>
            </a:r>
            <a:r>
              <a:rPr lang="en-CA" noProof="0" dirty="0" err="1" smtClean="0"/>
              <a:t>faucibus</a:t>
            </a:r>
            <a:r>
              <a:rPr lang="en-CA" noProof="0" dirty="0" smtClean="0"/>
              <a:t> </a:t>
            </a:r>
            <a:r>
              <a:rPr lang="en-CA" noProof="0" dirty="0" err="1" smtClean="0"/>
              <a:t>tempor</a:t>
            </a:r>
            <a:r>
              <a:rPr lang="en-CA" noProof="0" dirty="0" smtClean="0"/>
              <a:t> </a:t>
            </a:r>
            <a:r>
              <a:rPr lang="en-CA" noProof="0" dirty="0" err="1" smtClean="0"/>
              <a:t>dignissim</a:t>
            </a:r>
            <a:r>
              <a:rPr lang="en-CA" noProof="0" dirty="0" smtClean="0"/>
              <a:t>. </a:t>
            </a:r>
            <a:r>
              <a:rPr lang="en-CA" noProof="0" dirty="0" err="1" smtClean="0"/>
              <a:t>Etiam</a:t>
            </a:r>
            <a:r>
              <a:rPr lang="en-CA" noProof="0" dirty="0" smtClean="0"/>
              <a:t> </a:t>
            </a:r>
            <a:r>
              <a:rPr lang="en-CA" noProof="0" dirty="0" err="1" smtClean="0"/>
              <a:t>quis</a:t>
            </a:r>
            <a:r>
              <a:rPr lang="en-CA" noProof="0" dirty="0" smtClean="0"/>
              <a:t> </a:t>
            </a:r>
            <a:r>
              <a:rPr lang="en-CA" noProof="0" dirty="0" err="1" smtClean="0"/>
              <a:t>ultrucies</a:t>
            </a:r>
            <a:r>
              <a:rPr lang="en-CA" noProof="0" dirty="0" smtClean="0"/>
              <a:t> </a:t>
            </a:r>
            <a:r>
              <a:rPr lang="en-CA" noProof="0" dirty="0" err="1" smtClean="0"/>
              <a:t>mauris</a:t>
            </a:r>
            <a:r>
              <a:rPr lang="en-CA" noProof="0" dirty="0" smtClean="0"/>
              <a:t>. Nam </a:t>
            </a:r>
            <a:r>
              <a:rPr lang="en-CA" noProof="0" dirty="0" err="1" smtClean="0"/>
              <a:t>alquiam</a:t>
            </a:r>
            <a:r>
              <a:rPr lang="en-CA" noProof="0" dirty="0" smtClean="0"/>
              <a:t> </a:t>
            </a:r>
            <a:r>
              <a:rPr lang="en-CA" noProof="0" dirty="0" err="1" smtClean="0"/>
              <a:t>odio</a:t>
            </a:r>
            <a:r>
              <a:rPr lang="en-CA" noProof="0" dirty="0" smtClean="0"/>
              <a:t> </a:t>
            </a:r>
            <a:r>
              <a:rPr lang="en-CA" noProof="0" dirty="0" err="1" smtClean="0"/>
              <a:t>diam</a:t>
            </a:r>
            <a:r>
              <a:rPr lang="en-CA" noProof="0" dirty="0" smtClean="0"/>
              <a:t>, at </a:t>
            </a:r>
            <a:r>
              <a:rPr lang="en-CA" noProof="0" dirty="0" err="1" smtClean="0"/>
              <a:t>lacinia</a:t>
            </a:r>
            <a:r>
              <a:rPr lang="en-CA" noProof="0" dirty="0" smtClean="0"/>
              <a:t> </a:t>
            </a:r>
            <a:r>
              <a:rPr lang="en-CA" noProof="0" dirty="0" err="1" smtClean="0"/>
              <a:t>nibh</a:t>
            </a:r>
            <a:r>
              <a:rPr lang="en-CA" noProof="0" dirty="0" smtClean="0"/>
              <a:t> </a:t>
            </a:r>
            <a:r>
              <a:rPr lang="en-CA" noProof="0" dirty="0" err="1" smtClean="0"/>
              <a:t>viverra</a:t>
            </a:r>
            <a:r>
              <a:rPr lang="en-CA" noProof="0" dirty="0" smtClean="0"/>
              <a:t> </a:t>
            </a:r>
            <a:r>
              <a:rPr lang="en-CA" noProof="0" dirty="0" err="1" smtClean="0"/>
              <a:t>nec</a:t>
            </a:r>
            <a:r>
              <a:rPr lang="en-CA" noProof="0" dirty="0" smtClean="0"/>
              <a:t>. </a:t>
            </a:r>
            <a:r>
              <a:rPr lang="en-CA" noProof="0" dirty="0" err="1" smtClean="0"/>
              <a:t>Cras</a:t>
            </a:r>
            <a:r>
              <a:rPr lang="en-CA" noProof="0" dirty="0" smtClean="0"/>
              <a:t> </a:t>
            </a:r>
            <a:r>
              <a:rPr lang="en-CA" noProof="0" dirty="0" err="1" smtClean="0"/>
              <a:t>tempor</a:t>
            </a:r>
            <a:r>
              <a:rPr lang="en-CA" noProof="0" dirty="0" smtClean="0"/>
              <a:t> </a:t>
            </a:r>
            <a:r>
              <a:rPr lang="en-CA" noProof="0" dirty="0" err="1" smtClean="0"/>
              <a:t>tempor</a:t>
            </a:r>
            <a:r>
              <a:rPr lang="en-CA" noProof="0" dirty="0" smtClean="0"/>
              <a:t> </a:t>
            </a:r>
            <a:r>
              <a:rPr lang="en-CA" noProof="0" dirty="0" err="1" smtClean="0"/>
              <a:t>gravida</a:t>
            </a:r>
            <a:r>
              <a:rPr lang="en-CA" noProof="0" dirty="0" smtClean="0"/>
              <a:t>. </a:t>
            </a:r>
            <a:r>
              <a:rPr lang="en-CA" noProof="0" dirty="0" err="1" smtClean="0"/>
              <a:t>Mauris</a:t>
            </a:r>
            <a:r>
              <a:rPr lang="en-CA" noProof="0" dirty="0" smtClean="0"/>
              <a:t> </a:t>
            </a:r>
            <a:r>
              <a:rPr lang="en-CA" noProof="0" dirty="0" err="1" smtClean="0"/>
              <a:t>imperdiet</a:t>
            </a:r>
            <a:r>
              <a:rPr lang="en-CA" noProof="0" dirty="0" smtClean="0"/>
              <a:t> </a:t>
            </a:r>
            <a:r>
              <a:rPr lang="en-CA" noProof="0" dirty="0" err="1" smtClean="0"/>
              <a:t>velit</a:t>
            </a:r>
            <a:r>
              <a:rPr lang="en-CA" noProof="0" dirty="0" smtClean="0"/>
              <a:t> </a:t>
            </a:r>
            <a:r>
              <a:rPr lang="en-CA" noProof="0" dirty="0" err="1" smtClean="0"/>
              <a:t>blandit</a:t>
            </a:r>
            <a:r>
              <a:rPr lang="en-CA" noProof="0" dirty="0" smtClean="0"/>
              <a:t>, </a:t>
            </a:r>
            <a:r>
              <a:rPr lang="en-CA" noProof="0" dirty="0" err="1" smtClean="0"/>
              <a:t>dapibus</a:t>
            </a:r>
            <a:r>
              <a:rPr lang="en-CA" noProof="0" dirty="0" smtClean="0"/>
              <a:t> </a:t>
            </a:r>
            <a:r>
              <a:rPr lang="en-CA" noProof="0" dirty="0" err="1" smtClean="0"/>
              <a:t>leo</a:t>
            </a:r>
            <a:r>
              <a:rPr lang="en-CA" noProof="0" dirty="0" smtClean="0"/>
              <a:t> </a:t>
            </a:r>
            <a:r>
              <a:rPr lang="en-CA" noProof="0" dirty="0" err="1" smtClean="0"/>
              <a:t>dignissim</a:t>
            </a:r>
            <a:r>
              <a:rPr lang="en-CA" noProof="0" dirty="0" smtClean="0"/>
              <a:t>, </a:t>
            </a:r>
            <a:r>
              <a:rPr lang="en-CA" noProof="0" dirty="0" err="1" smtClean="0"/>
              <a:t>mollis</a:t>
            </a:r>
            <a:r>
              <a:rPr lang="en-CA" noProof="0" dirty="0" smtClean="0"/>
              <a:t> </a:t>
            </a:r>
            <a:r>
              <a:rPr lang="en-CA" noProof="0" dirty="0" err="1" smtClean="0"/>
              <a:t>orci</a:t>
            </a:r>
            <a:r>
              <a:rPr lang="en-CA" noProof="0" dirty="0" smtClean="0"/>
              <a:t>.</a:t>
            </a:r>
          </a:p>
        </p:txBody>
      </p:sp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591313" y="1412159"/>
            <a:ext cx="3310993" cy="718458"/>
          </a:xfrm>
        </p:spPr>
        <p:txBody>
          <a:bodyPr anchor="t">
            <a:normAutofit/>
          </a:bodyPr>
          <a:lstStyle>
            <a:lvl1pPr algn="l">
              <a:defRPr sz="18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noProof="0" dirty="0" smtClean="0"/>
              <a:t>Paragraph Title (H2)</a:t>
            </a:r>
            <a:endParaRPr lang="en-CA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898571" y="2130617"/>
            <a:ext cx="3725665" cy="1080782"/>
          </a:xfrm>
        </p:spPr>
        <p:txBody>
          <a:bodyPr anchor="t">
            <a:normAutofit/>
          </a:bodyPr>
          <a:lstStyle>
            <a:lvl1pPr marL="0" marR="0" indent="0" algn="l" defTabSz="899952" rtl="0" eaLnBrk="1" fontAlgn="auto" latinLnBrk="0" hangingPunct="1">
              <a:lnSpc>
                <a:spcPts val="2220"/>
              </a:lnSpc>
              <a:spcBef>
                <a:spcPts val="98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CA" sz="1600" b="0" i="0" baseline="0" smtClean="0">
                <a:solidFill>
                  <a:srgbClr val="2C3F45"/>
                </a:solidFill>
                <a:effectLst/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 dirty="0" smtClean="0"/>
              <a:t>Paragraph here – </a:t>
            </a:r>
            <a:r>
              <a:rPr lang="en-CA" noProof="0" dirty="0" err="1" smtClean="0"/>
              <a:t>Lorem</a:t>
            </a:r>
            <a:r>
              <a:rPr lang="en-CA" noProof="0" dirty="0" smtClean="0"/>
              <a:t> </a:t>
            </a:r>
            <a:r>
              <a:rPr lang="en-CA" noProof="0" dirty="0" err="1" smtClean="0"/>
              <a:t>ipsum</a:t>
            </a:r>
            <a:r>
              <a:rPr lang="en-CA" noProof="0" dirty="0" smtClean="0"/>
              <a:t> dolor sit  </a:t>
            </a:r>
            <a:r>
              <a:rPr lang="en-CA" noProof="0" dirty="0" err="1" smtClean="0"/>
              <a:t>amet</a:t>
            </a:r>
            <a:r>
              <a:rPr lang="en-CA" noProof="0" dirty="0" smtClean="0"/>
              <a:t>, </a:t>
            </a:r>
            <a:r>
              <a:rPr lang="en-CA" noProof="0" dirty="0" err="1" smtClean="0"/>
              <a:t>consectetur</a:t>
            </a:r>
            <a:r>
              <a:rPr lang="en-CA" noProof="0" dirty="0" smtClean="0"/>
              <a:t> </a:t>
            </a:r>
            <a:r>
              <a:rPr lang="en-CA" noProof="0" dirty="0" err="1" smtClean="0"/>
              <a:t>idipiscing</a:t>
            </a:r>
            <a:r>
              <a:rPr lang="en-CA" noProof="0" dirty="0" smtClean="0"/>
              <a:t> </a:t>
            </a:r>
            <a:r>
              <a:rPr lang="en-CA" noProof="0" dirty="0" err="1" smtClean="0"/>
              <a:t>elit</a:t>
            </a:r>
            <a:r>
              <a:rPr lang="en-CA" noProof="0" dirty="0" smtClean="0"/>
              <a:t>. </a:t>
            </a:r>
            <a:r>
              <a:rPr lang="en-CA" noProof="0" dirty="0" err="1" smtClean="0"/>
              <a:t>Sed</a:t>
            </a:r>
            <a:r>
              <a:rPr lang="en-CA" noProof="0" dirty="0" smtClean="0"/>
              <a:t> </a:t>
            </a:r>
            <a:r>
              <a:rPr lang="en-CA" noProof="0" dirty="0" err="1" smtClean="0"/>
              <a:t>faucibus</a:t>
            </a:r>
            <a:r>
              <a:rPr lang="en-CA" noProof="0" dirty="0" smtClean="0"/>
              <a:t> </a:t>
            </a:r>
            <a:r>
              <a:rPr lang="en-CA" noProof="0" dirty="0" err="1" smtClean="0"/>
              <a:t>tempor</a:t>
            </a:r>
            <a:r>
              <a:rPr lang="en-CA" noProof="0" dirty="0" smtClean="0"/>
              <a:t> </a:t>
            </a:r>
            <a:r>
              <a:rPr lang="en-CA" noProof="0" dirty="0" err="1" smtClean="0"/>
              <a:t>dignissim</a:t>
            </a:r>
            <a:r>
              <a:rPr lang="en-CA" noProof="0" dirty="0" smtClean="0"/>
              <a:t>. </a:t>
            </a:r>
            <a:r>
              <a:rPr lang="en-CA" noProof="0" dirty="0" err="1" smtClean="0"/>
              <a:t>Etiam</a:t>
            </a:r>
            <a:r>
              <a:rPr lang="en-CA" noProof="0" dirty="0" smtClean="0"/>
              <a:t> </a:t>
            </a:r>
            <a:r>
              <a:rPr lang="en-CA" noProof="0" dirty="0" err="1" smtClean="0"/>
              <a:t>quis</a:t>
            </a:r>
            <a:r>
              <a:rPr lang="en-CA" noProof="0" dirty="0" smtClean="0"/>
              <a:t> dolor sit.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898571" y="4369698"/>
            <a:ext cx="3725665" cy="1080782"/>
          </a:xfrm>
        </p:spPr>
        <p:txBody>
          <a:bodyPr anchor="t">
            <a:normAutofit/>
          </a:bodyPr>
          <a:lstStyle>
            <a:lvl1pPr marL="0" marR="0" indent="0" algn="l" defTabSz="899952" rtl="0" eaLnBrk="1" fontAlgn="auto" latinLnBrk="0" hangingPunct="1">
              <a:lnSpc>
                <a:spcPts val="2220"/>
              </a:lnSpc>
              <a:spcBef>
                <a:spcPts val="98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CA" sz="1600" b="0" i="0" baseline="0" smtClean="0">
                <a:solidFill>
                  <a:srgbClr val="2C3F45"/>
                </a:solidFill>
                <a:effectLst/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 dirty="0" smtClean="0"/>
              <a:t>Paragraph here – </a:t>
            </a:r>
            <a:r>
              <a:rPr lang="en-CA" noProof="0" dirty="0" err="1" smtClean="0"/>
              <a:t>Lorem</a:t>
            </a:r>
            <a:r>
              <a:rPr lang="en-CA" noProof="0" dirty="0" smtClean="0"/>
              <a:t> </a:t>
            </a:r>
            <a:r>
              <a:rPr lang="en-CA" noProof="0" dirty="0" err="1" smtClean="0"/>
              <a:t>ipsum</a:t>
            </a:r>
            <a:r>
              <a:rPr lang="en-CA" noProof="0" dirty="0" smtClean="0"/>
              <a:t> dolor sit  </a:t>
            </a:r>
            <a:r>
              <a:rPr lang="en-CA" noProof="0" dirty="0" err="1" smtClean="0"/>
              <a:t>amet</a:t>
            </a:r>
            <a:r>
              <a:rPr lang="en-CA" noProof="0" dirty="0" smtClean="0"/>
              <a:t>, </a:t>
            </a:r>
            <a:r>
              <a:rPr lang="en-CA" noProof="0" dirty="0" err="1" smtClean="0"/>
              <a:t>consectetur</a:t>
            </a:r>
            <a:r>
              <a:rPr lang="en-CA" noProof="0" dirty="0" smtClean="0"/>
              <a:t> </a:t>
            </a:r>
            <a:r>
              <a:rPr lang="en-CA" noProof="0" dirty="0" err="1" smtClean="0"/>
              <a:t>idipiscing</a:t>
            </a:r>
            <a:r>
              <a:rPr lang="en-CA" noProof="0" dirty="0" smtClean="0"/>
              <a:t> </a:t>
            </a:r>
            <a:r>
              <a:rPr lang="en-CA" noProof="0" dirty="0" err="1" smtClean="0"/>
              <a:t>elit</a:t>
            </a:r>
            <a:r>
              <a:rPr lang="en-CA" noProof="0" dirty="0" smtClean="0"/>
              <a:t>. </a:t>
            </a:r>
            <a:r>
              <a:rPr lang="en-CA" noProof="0" dirty="0" err="1" smtClean="0"/>
              <a:t>Sed</a:t>
            </a:r>
            <a:r>
              <a:rPr lang="en-CA" noProof="0" dirty="0" smtClean="0"/>
              <a:t> </a:t>
            </a:r>
            <a:r>
              <a:rPr lang="en-CA" noProof="0" dirty="0" err="1" smtClean="0"/>
              <a:t>faucibus</a:t>
            </a:r>
            <a:r>
              <a:rPr lang="en-CA" noProof="0" dirty="0" smtClean="0"/>
              <a:t> </a:t>
            </a:r>
            <a:r>
              <a:rPr lang="en-CA" noProof="0" dirty="0" err="1" smtClean="0"/>
              <a:t>tempor</a:t>
            </a:r>
            <a:r>
              <a:rPr lang="en-CA" noProof="0" dirty="0" smtClean="0"/>
              <a:t> </a:t>
            </a:r>
            <a:r>
              <a:rPr lang="en-CA" noProof="0" dirty="0" err="1" smtClean="0"/>
              <a:t>dignissim</a:t>
            </a:r>
            <a:r>
              <a:rPr lang="en-CA" noProof="0" dirty="0" smtClean="0"/>
              <a:t>. </a:t>
            </a:r>
            <a:r>
              <a:rPr lang="en-CA" noProof="0" dirty="0" err="1" smtClean="0"/>
              <a:t>Etiam</a:t>
            </a:r>
            <a:r>
              <a:rPr lang="en-CA" noProof="0" dirty="0" smtClean="0"/>
              <a:t> </a:t>
            </a:r>
            <a:r>
              <a:rPr lang="en-CA" noProof="0" dirty="0" err="1" smtClean="0"/>
              <a:t>quis</a:t>
            </a:r>
            <a:r>
              <a:rPr lang="en-CA" noProof="0" dirty="0" smtClean="0"/>
              <a:t> dolor sit.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55924" y="6102417"/>
            <a:ext cx="2268312" cy="755583"/>
          </a:xfrm>
        </p:spPr>
        <p:txBody>
          <a:bodyPr/>
          <a:lstStyle>
            <a:lvl1pPr>
              <a:defRPr sz="2400" b="1" i="0">
                <a:solidFill>
                  <a:srgbClr val="2C3F4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EBD7134-EEA9-3A4D-9FFF-42FDD70F282B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4898571" y="6597783"/>
            <a:ext cx="3162139" cy="0"/>
          </a:xfrm>
          <a:prstGeom prst="line">
            <a:avLst/>
          </a:prstGeom>
          <a:ln w="9525">
            <a:solidFill>
              <a:srgbClr val="21A2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00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365127"/>
            <a:ext cx="77621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noProof="0" dirty="0" smtClean="0"/>
              <a:t>Click to edit Master title style</a:t>
            </a:r>
            <a:endParaRPr lang="en-CA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1825625"/>
            <a:ext cx="77621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 dirty="0" smtClean="0"/>
              <a:t>Click to edit Master text styles</a:t>
            </a:r>
          </a:p>
          <a:p>
            <a:pPr lvl="1"/>
            <a:r>
              <a:rPr lang="en-CA" noProof="0" dirty="0" smtClean="0"/>
              <a:t>Second level</a:t>
            </a:r>
          </a:p>
          <a:p>
            <a:pPr lvl="2"/>
            <a:r>
              <a:rPr lang="en-CA" noProof="0" dirty="0" smtClean="0"/>
              <a:t>Third level</a:t>
            </a:r>
          </a:p>
          <a:p>
            <a:pPr lvl="3"/>
            <a:r>
              <a:rPr lang="en-CA" noProof="0" dirty="0" smtClean="0"/>
              <a:t>Fourth level</a:t>
            </a:r>
          </a:p>
          <a:p>
            <a:pPr lvl="4"/>
            <a:r>
              <a:rPr lang="en-CA" noProof="0" dirty="0" smtClean="0"/>
              <a:t>Fifth level</a:t>
            </a:r>
            <a:endParaRPr lang="en-CA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6356352"/>
            <a:ext cx="2024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F975B-266B-3441-9692-3F1179333BD6}" type="datetime1">
              <a:rPr lang="en-CA" smtClean="0"/>
              <a:t>2017-11-27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6356352"/>
            <a:ext cx="3037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6356352"/>
            <a:ext cx="2024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D7134-EEA9-3A4D-9FFF-42FDD70F282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262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9" r:id="rId3"/>
    <p:sldLayoutId id="2147483672" r:id="rId4"/>
    <p:sldLayoutId id="2147483674" r:id="rId5"/>
    <p:sldLayoutId id="2147483663" r:id="rId6"/>
    <p:sldLayoutId id="2147483664" r:id="rId7"/>
    <p:sldLayoutId id="2147483675" r:id="rId8"/>
    <p:sldLayoutId id="2147483676" r:id="rId9"/>
    <p:sldLayoutId id="2147483665" r:id="rId10"/>
    <p:sldLayoutId id="2147483669" r:id="rId11"/>
    <p:sldLayoutId id="2147483678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accent1"/>
          </a:solidFill>
          <a:latin typeface="Arial" charset="0"/>
          <a:ea typeface="Arial" charset="0"/>
          <a:cs typeface="Arial" charset="0"/>
        </a:defRPr>
      </a:lvl1pPr>
    </p:titleStyle>
    <p:bodyStyle>
      <a:lvl1pPr marL="224988" indent="-224988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74964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24941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574917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24893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s://www.crkn-rcdr.ca/en/imtg" TargetMode="External"/><Relationship Id="rId3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mailto:imtg@crkn.ca" TargetMode="Externa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11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000" y="4571998"/>
            <a:ext cx="5023108" cy="1096277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Bold Moves: Sustainability Issues in Scholarly Communication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000" y="5799540"/>
            <a:ext cx="5023108" cy="588197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Institutional Mobilization Task Group</a:t>
            </a:r>
          </a:p>
          <a:p>
            <a:r>
              <a:rPr lang="en-CA" dirty="0" smtClean="0"/>
              <a:t>November 2017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85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260" y="828577"/>
            <a:ext cx="7730489" cy="760396"/>
          </a:xfrm>
        </p:spPr>
        <p:txBody>
          <a:bodyPr>
            <a:normAutofit/>
          </a:bodyPr>
          <a:lstStyle/>
          <a:p>
            <a:r>
              <a:rPr lang="en-CA" sz="3200" b="0" dirty="0" smtClean="0"/>
              <a:t>Institutional Mobilization Toolkit</a:t>
            </a:r>
            <a:endParaRPr lang="en-CA" sz="3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7134-EEA9-3A4D-9FFF-42FDD70F282B}" type="slidenum">
              <a:rPr lang="en-CA" smtClean="0"/>
              <a:pPr/>
              <a:t>10</a:t>
            </a:fld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CRKN has developed a toolkit for members to utilize in communications with their internal stakeholders on the issues of negotiation priorities, to raise awareness and support on a national level within and beyond the university.</a:t>
            </a:r>
          </a:p>
          <a:p>
            <a:endParaRPr lang="en-US" sz="1400" dirty="0"/>
          </a:p>
          <a:p>
            <a:pPr algn="ctr"/>
            <a:r>
              <a:rPr lang="en-US" dirty="0"/>
              <a:t>Access the toolkit at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www.crkn-rcdr.ca/en/imtg</a:t>
            </a:r>
            <a:r>
              <a:rPr lang="en-US" dirty="0" smtClean="0"/>
              <a:t> </a:t>
            </a:r>
            <a:endParaRPr lang="en-CA" dirty="0"/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4" b="34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34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26" y="156279"/>
            <a:ext cx="7730488" cy="760396"/>
          </a:xfrm>
        </p:spPr>
        <p:txBody>
          <a:bodyPr/>
          <a:lstStyle/>
          <a:p>
            <a:r>
              <a:rPr lang="en-CA" dirty="0" smtClean="0"/>
              <a:t>IM Toolkit: Examples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7134-EEA9-3A4D-9FFF-42FDD70F282B}" type="slidenum">
              <a:rPr lang="en-CA" smtClean="0"/>
              <a:pPr/>
              <a:t>11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9" y="916675"/>
            <a:ext cx="4075240" cy="5273840"/>
          </a:xfrm>
          <a:prstGeom prst="rect">
            <a:avLst/>
          </a:prstGeom>
          <a:ln>
            <a:solidFill>
              <a:srgbClr val="9C1B39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96" y="916675"/>
            <a:ext cx="4075240" cy="5273840"/>
          </a:xfrm>
          <a:prstGeom prst="rect">
            <a:avLst/>
          </a:prstGeom>
          <a:ln>
            <a:solidFill>
              <a:srgbClr val="9C1B39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98191" y="6349403"/>
            <a:ext cx="35519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baseline="0" dirty="0" smtClean="0">
                <a:latin typeface="Arial"/>
                <a:cs typeface="Arial"/>
              </a:rPr>
              <a:t>Understanding the Scholarly Publishing Challenge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10618" y="6349403"/>
            <a:ext cx="35519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baseline="0" dirty="0" smtClean="0">
                <a:latin typeface="Arial"/>
                <a:cs typeface="Arial"/>
              </a:rPr>
              <a:t>Evolution of Journal Pricing</a:t>
            </a:r>
          </a:p>
        </p:txBody>
      </p:sp>
    </p:spTree>
    <p:extLst>
      <p:ext uri="{BB962C8B-B14F-4D97-AF65-F5344CB8AC3E}">
        <p14:creationId xmlns:p14="http://schemas.microsoft.com/office/powerpoint/2010/main" val="11024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761" y="244342"/>
            <a:ext cx="7730488" cy="760396"/>
          </a:xfrm>
        </p:spPr>
        <p:txBody>
          <a:bodyPr/>
          <a:lstStyle/>
          <a:p>
            <a:r>
              <a:rPr lang="en-CA" dirty="0" smtClean="0"/>
              <a:t>IM Toolkit: Examples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7134-EEA9-3A4D-9FFF-42FDD70F282B}" type="slidenum">
              <a:rPr lang="en-CA" smtClean="0"/>
              <a:pPr/>
              <a:t>12</a:t>
            </a:fld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1" y="1002332"/>
            <a:ext cx="4043966" cy="5233368"/>
          </a:xfrm>
          <a:prstGeom prst="rect">
            <a:avLst/>
          </a:prstGeom>
          <a:ln>
            <a:solidFill>
              <a:srgbClr val="9C1B39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843" y="1002332"/>
            <a:ext cx="4043967" cy="5233368"/>
          </a:xfrm>
          <a:prstGeom prst="rect">
            <a:avLst/>
          </a:prstGeom>
          <a:ln>
            <a:solidFill>
              <a:srgbClr val="9C1B39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84086" y="6349403"/>
            <a:ext cx="35519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baseline="0" dirty="0" smtClean="0">
                <a:latin typeface="Arial"/>
                <a:cs typeface="Arial"/>
              </a:rPr>
              <a:t>Scholarly Publishing Models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4828" y="6349403"/>
            <a:ext cx="35519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b="1" baseline="0" dirty="0" smtClean="0">
                <a:latin typeface="Arial"/>
                <a:cs typeface="Arial"/>
              </a:rPr>
              <a:t>Gold OA Models</a:t>
            </a:r>
          </a:p>
        </p:txBody>
      </p:sp>
    </p:spTree>
    <p:extLst>
      <p:ext uri="{BB962C8B-B14F-4D97-AF65-F5344CB8AC3E}">
        <p14:creationId xmlns:p14="http://schemas.microsoft.com/office/powerpoint/2010/main" val="99600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31000" y="6102350"/>
            <a:ext cx="2268538" cy="750888"/>
          </a:xfrm>
        </p:spPr>
        <p:txBody>
          <a:bodyPr/>
          <a:lstStyle/>
          <a:p>
            <a:pPr>
              <a:defRPr/>
            </a:pPr>
            <a:fld id="{9BF95C38-FEC4-AB4E-82B5-7688411BEB8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71523" y="5187505"/>
            <a:ext cx="47100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899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rgbClr val="2C3F4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sz="3600" dirty="0" smtClean="0">
                <a:solidFill>
                  <a:schemeClr val="bg1"/>
                </a:solidFill>
              </a:rPr>
              <a:t>What Can </a:t>
            </a:r>
            <a:r>
              <a:rPr lang="en-CA" sz="3600" u="sng" dirty="0" smtClean="0">
                <a:solidFill>
                  <a:schemeClr val="bg1"/>
                </a:solidFill>
              </a:rPr>
              <a:t>You</a:t>
            </a:r>
            <a:r>
              <a:rPr lang="en-CA" sz="3600" dirty="0" smtClean="0">
                <a:solidFill>
                  <a:schemeClr val="bg1"/>
                </a:solidFill>
              </a:rPr>
              <a:t> Do?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2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000" dirty="0" smtClean="0"/>
              <a:t>Action #1: </a:t>
            </a:r>
            <a:endParaRPr lang="en-CA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69260" y="1605504"/>
            <a:ext cx="2861340" cy="4719096"/>
          </a:xfrm>
        </p:spPr>
        <p:txBody>
          <a:bodyPr>
            <a:normAutofit/>
          </a:bodyPr>
          <a:lstStyle/>
          <a:p>
            <a:r>
              <a:rPr lang="en-CA" sz="1800" b="1" dirty="0" smtClean="0"/>
              <a:t>Nation-wide Collaboration</a:t>
            </a:r>
          </a:p>
          <a:p>
            <a:r>
              <a:rPr lang="en-CA" sz="1800" dirty="0"/>
              <a:t>University libraries collaborate nationally, in negotiations, through consortia. Presidents and Provosts who understand the issues in scholarly communication can support negotiations at their institutions and at a national level to increase the amount of influence and negotiating power libraries have with publishers</a:t>
            </a:r>
            <a:r>
              <a:rPr lang="en-CA" sz="1400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7134-EEA9-3A4D-9FFF-42FDD70F282B}" type="slidenum">
              <a:rPr lang="en-CA" smtClean="0"/>
              <a:pPr/>
              <a:t>14</a:t>
            </a:fld>
            <a:endParaRPr lang="en-CA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0" y="1588973"/>
            <a:ext cx="5111750" cy="379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0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7134-EEA9-3A4D-9FFF-42FDD70F282B}" type="slidenum">
              <a:rPr lang="en-CA" smtClean="0"/>
              <a:pPr/>
              <a:t>15</a:t>
            </a:fld>
            <a:endParaRPr lang="en-CA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idx="13"/>
          </p:nvPr>
        </p:nvSpPr>
        <p:spPr/>
      </p:sp>
      <p:pic>
        <p:nvPicPr>
          <p:cNvPr id="8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31" y="2422484"/>
            <a:ext cx="4534818" cy="259132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b="1" dirty="0"/>
              <a:t>Support Alternative Publishing </a:t>
            </a:r>
            <a:r>
              <a:rPr lang="en-CA" b="1" dirty="0" smtClean="0"/>
              <a:t>Models</a:t>
            </a:r>
            <a:endParaRPr lang="en-CA" sz="1800" dirty="0"/>
          </a:p>
          <a:p>
            <a:r>
              <a:rPr lang="en-CA" sz="1800" dirty="0"/>
              <a:t>Consider: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Open Access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Creation and maintenance of Institutional Repositories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Library-supported publishing platforms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/>
              <a:t>Recognizing OA publishing in P&amp;T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endParaRPr lang="en-CA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69260" y="426924"/>
            <a:ext cx="3008313" cy="1162050"/>
          </a:xfrm>
        </p:spPr>
        <p:txBody>
          <a:bodyPr/>
          <a:lstStyle/>
          <a:p>
            <a:r>
              <a:rPr lang="en-CA" dirty="0" smtClean="0"/>
              <a:t>Action #2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032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7134-EEA9-3A4D-9FFF-42FDD70F282B}" type="slidenum">
              <a:rPr lang="en-CA" smtClean="0"/>
              <a:pPr/>
              <a:t>16</a:t>
            </a:fld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Let’s Get Bold!</a:t>
            </a:r>
            <a:br>
              <a:rPr lang="en-CA" sz="2800" dirty="0" smtClean="0"/>
            </a:br>
            <a:r>
              <a:rPr lang="en-CA" sz="2800" dirty="0"/>
              <a:t/>
            </a:r>
            <a:br>
              <a:rPr lang="en-CA" sz="2800" dirty="0"/>
            </a:br>
            <a:r>
              <a:rPr lang="en-CA" sz="2800" dirty="0" smtClean="0"/>
              <a:t>Let’s Get Organized!</a:t>
            </a:r>
            <a:endParaRPr lang="en-US" sz="28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3517900" y="901700"/>
            <a:ext cx="5106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>
                <a:solidFill>
                  <a:schemeClr val="accent1"/>
                </a:solidFill>
              </a:rPr>
              <a:t>Talk to your </a:t>
            </a:r>
            <a:br>
              <a:rPr lang="en-CA" sz="3600" dirty="0" smtClean="0">
                <a:solidFill>
                  <a:schemeClr val="accent1"/>
                </a:solidFill>
              </a:rPr>
            </a:br>
            <a:r>
              <a:rPr lang="en-CA" sz="3600" dirty="0" smtClean="0">
                <a:solidFill>
                  <a:schemeClr val="accent1"/>
                </a:solidFill>
              </a:rPr>
              <a:t>University Librarian.</a:t>
            </a:r>
            <a:endParaRPr lang="en-CA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0536" y="4749800"/>
            <a:ext cx="4203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altLang="en-US" dirty="0" smtClean="0">
                <a:solidFill>
                  <a:schemeClr val="accent1"/>
                </a:solidFill>
              </a:rPr>
              <a:t>Canadian Research Knowledge Network</a:t>
            </a:r>
          </a:p>
          <a:p>
            <a:pPr algn="r"/>
            <a:r>
              <a:rPr lang="en-CA" altLang="en-US" dirty="0" smtClean="0">
                <a:solidFill>
                  <a:schemeClr val="accent1"/>
                </a:solidFill>
              </a:rPr>
              <a:t>Institutional Mobilization Task Group</a:t>
            </a:r>
            <a:br>
              <a:rPr lang="en-CA" altLang="en-US" dirty="0" smtClean="0">
                <a:solidFill>
                  <a:schemeClr val="accent1"/>
                </a:solidFill>
              </a:rPr>
            </a:br>
            <a:r>
              <a:rPr lang="en-CA" altLang="en-US" dirty="0" smtClean="0">
                <a:solidFill>
                  <a:schemeClr val="accent1"/>
                </a:solidFill>
                <a:hlinkClick r:id="rId2"/>
              </a:rPr>
              <a:t>imtg@crkn.ca</a:t>
            </a:r>
            <a:r>
              <a:rPr lang="en-CA" altLang="en-US" dirty="0" smtClean="0">
                <a:solidFill>
                  <a:schemeClr val="accent1"/>
                </a:solidFill>
              </a:rPr>
              <a:t> </a:t>
            </a:r>
            <a:endParaRPr lang="en-CA" dirty="0">
              <a:solidFill>
                <a:schemeClr val="accent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58" y="4515187"/>
            <a:ext cx="2781300" cy="19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Canadian Research Knowledge Network. 2016. “Institutional Mobilization Toolkit.” </a:t>
            </a:r>
            <a:r>
              <a:rPr lang="en-US" i="1" dirty="0"/>
              <a:t>Canadian Research Knowledge Network</a:t>
            </a:r>
            <a:r>
              <a:rPr lang="en-US" dirty="0"/>
              <a:t>. Accessed March 3. http://</a:t>
            </a:r>
            <a:r>
              <a:rPr lang="en-US" dirty="0" err="1"/>
              <a:t>crkn.ca</a:t>
            </a:r>
            <a:r>
              <a:rPr lang="en-US" dirty="0"/>
              <a:t>/</a:t>
            </a:r>
            <a:r>
              <a:rPr lang="en-US" dirty="0" err="1"/>
              <a:t>imtg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Larivière, Vincent, Stefanie </a:t>
            </a:r>
            <a:r>
              <a:rPr lang="en-US" dirty="0" err="1"/>
              <a:t>Haustein</a:t>
            </a:r>
            <a:r>
              <a:rPr lang="en-US" dirty="0"/>
              <a:t>, and Philippe </a:t>
            </a:r>
            <a:r>
              <a:rPr lang="en-US" dirty="0" err="1"/>
              <a:t>Mongeon</a:t>
            </a:r>
            <a:r>
              <a:rPr lang="en-US" dirty="0"/>
              <a:t>. 2015. “The Oligopoly of Academic Publishers in the Digital Era.” </a:t>
            </a:r>
            <a:r>
              <a:rPr lang="en-US" i="1" dirty="0"/>
              <a:t>PLOS ONE</a:t>
            </a:r>
            <a:r>
              <a:rPr lang="en-US" dirty="0"/>
              <a:t> 10 (6): e0127502. doi:10.1371/journal.pone.0127502.</a:t>
            </a:r>
          </a:p>
          <a:p>
            <a:endParaRPr lang="en-US" dirty="0"/>
          </a:p>
          <a:p>
            <a:r>
              <a:rPr lang="en-US" dirty="0"/>
              <a:t>Whitehead, Martha, and Brian Owen. 2016. “Canadian Universities and Sustainable Publishing (CUSP).” Ottawa, ON: Canadian Association of Research Libraries. http://</a:t>
            </a:r>
            <a:r>
              <a:rPr lang="en-US" dirty="0" err="1"/>
              <a:t>www.carl-abrc.ca</a:t>
            </a:r>
            <a:r>
              <a:rPr lang="en-US" dirty="0"/>
              <a:t>/uploads/pdfs/Can_Univ_Sustainable_Publishing_2016.pdf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7134-EEA9-3A4D-9FFF-42FDD70F282B}" type="slidenum">
              <a:rPr lang="en-CA" smtClean="0"/>
              <a:pPr/>
              <a:t>17</a:t>
            </a:fld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Sources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57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7134-EEA9-3A4D-9FFF-42FDD70F282B}" type="slidenum">
              <a:rPr lang="en-CA" smtClean="0"/>
              <a:pPr/>
              <a:t>2</a:t>
            </a:fld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3494756" y="1370978"/>
            <a:ext cx="5129480" cy="3096519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Access to scholarly research is key to innovation and to Canada’s success and competitiveness globally.</a:t>
            </a:r>
            <a:endParaRPr lang="en-CA" sz="2400" dirty="0"/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The </a:t>
            </a:r>
            <a:r>
              <a:rPr lang="en-US" sz="2400" dirty="0"/>
              <a:t>current commercial publishing model is </a:t>
            </a:r>
            <a:r>
              <a:rPr lang="en-US" sz="2400" b="1" dirty="0"/>
              <a:t>unsustainable</a:t>
            </a:r>
            <a:r>
              <a:rPr lang="en-US" sz="2400" dirty="0"/>
              <a:t>, and is jeopardizing access to scholarly research. </a:t>
            </a:r>
            <a:endParaRPr lang="en-CA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What is the Problem?</a:t>
            </a:r>
            <a:endParaRPr lang="en-CA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8" y="4203979"/>
            <a:ext cx="3014505" cy="233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7134-EEA9-3A4D-9FFF-42FDD70F282B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6073" y="2457850"/>
            <a:ext cx="2448846" cy="1644250"/>
          </a:xfrm>
        </p:spPr>
        <p:txBody>
          <a:bodyPr>
            <a:noAutofit/>
          </a:bodyPr>
          <a:lstStyle/>
          <a:p>
            <a:r>
              <a:rPr lang="en-CA" sz="3600" dirty="0" smtClean="0"/>
              <a:t>How Did We Get Here?</a:t>
            </a:r>
            <a:endParaRPr lang="en-CA" sz="36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5052401"/>
              </p:ext>
            </p:extLst>
          </p:nvPr>
        </p:nvGraphicFramePr>
        <p:xfrm>
          <a:off x="4179623" y="1536700"/>
          <a:ext cx="4350015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61656" y="365760"/>
            <a:ext cx="5162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Prior to the 1990s, print-based journals were priced </a:t>
            </a:r>
            <a:br>
              <a:rPr lang="en-CA" dirty="0"/>
            </a:br>
            <a:r>
              <a:rPr lang="en-CA" dirty="0"/>
              <a:t>by title</a:t>
            </a:r>
            <a:r>
              <a:rPr lang="en-CA" dirty="0" smtClean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455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494756" y="2277780"/>
            <a:ext cx="5129480" cy="2255030"/>
          </a:xfrm>
        </p:spPr>
        <p:txBody>
          <a:bodyPr>
            <a:normAutofit/>
          </a:bodyPr>
          <a:lstStyle/>
          <a:p>
            <a:pPr lvl="0"/>
            <a:r>
              <a:rPr lang="en-CA" sz="2400" dirty="0" smtClean="0"/>
              <a:t>Pricing </a:t>
            </a:r>
            <a:r>
              <a:rPr lang="en-CA" sz="2400" dirty="0"/>
              <a:t>continues to be based on print models, despite a shift to digital production, distribution, and collection management</a:t>
            </a:r>
            <a:r>
              <a:rPr lang="en-CA" sz="2400" dirty="0" smtClean="0"/>
              <a:t>.</a:t>
            </a:r>
            <a:endParaRPr lang="en-CA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7134-EEA9-3A4D-9FFF-42FDD70F282B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8195" y="1974523"/>
            <a:ext cx="2730137" cy="2558287"/>
          </a:xfrm>
        </p:spPr>
        <p:txBody>
          <a:bodyPr>
            <a:noAutofit/>
          </a:bodyPr>
          <a:lstStyle/>
          <a:p>
            <a:r>
              <a:rPr lang="en-CA" sz="3600" dirty="0" smtClean="0"/>
              <a:t>The Internet changed everything.</a:t>
            </a:r>
            <a:endParaRPr lang="en-CA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494756" y="927463"/>
            <a:ext cx="51294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CA" sz="3200" dirty="0">
                <a:solidFill>
                  <a:srgbClr val="9C1B39"/>
                </a:solidFill>
              </a:rPr>
              <a:t>The Internet and </a:t>
            </a:r>
            <a:r>
              <a:rPr lang="en-CA" sz="3200" dirty="0" smtClean="0">
                <a:solidFill>
                  <a:srgbClr val="9C1B39"/>
                </a:solidFill>
              </a:rPr>
              <a:t/>
            </a:r>
            <a:br>
              <a:rPr lang="en-CA" sz="3200" dirty="0" smtClean="0">
                <a:solidFill>
                  <a:srgbClr val="9C1B39"/>
                </a:solidFill>
              </a:rPr>
            </a:br>
            <a:r>
              <a:rPr lang="en-CA" sz="3200" dirty="0" smtClean="0">
                <a:solidFill>
                  <a:srgbClr val="9C1B39"/>
                </a:solidFill>
              </a:rPr>
              <a:t>Digital Distribution</a:t>
            </a:r>
            <a:endParaRPr lang="en-CA" sz="3200" dirty="0">
              <a:solidFill>
                <a:srgbClr val="9C1B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7134-EEA9-3A4D-9FFF-42FDD70F282B}" type="slidenum">
              <a:rPr lang="en-CA" smtClean="0"/>
              <a:pPr/>
              <a:t>5</a:t>
            </a:fld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7382" y="2129246"/>
            <a:ext cx="2795451" cy="1959428"/>
          </a:xfrm>
        </p:spPr>
        <p:txBody>
          <a:bodyPr>
            <a:noAutofit/>
          </a:bodyPr>
          <a:lstStyle/>
          <a:p>
            <a:r>
              <a:rPr lang="en-CA" sz="3600" dirty="0" smtClean="0"/>
              <a:t>What’s the </a:t>
            </a:r>
            <a:br>
              <a:rPr lang="en-CA" sz="3600" dirty="0" smtClean="0"/>
            </a:br>
            <a:r>
              <a:rPr lang="en-CA" sz="3600" dirty="0" smtClean="0"/>
              <a:t>“Big Deal”?</a:t>
            </a:r>
            <a:endParaRPr lang="en-CA" sz="3600" dirty="0"/>
          </a:p>
        </p:txBody>
      </p:sp>
      <p:graphicFrame>
        <p:nvGraphicFramePr>
          <p:cNvPr id="6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917232"/>
              </p:ext>
            </p:extLst>
          </p:nvPr>
        </p:nvGraphicFramePr>
        <p:xfrm>
          <a:off x="3459527" y="1302792"/>
          <a:ext cx="5291709" cy="4170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508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69261" y="393700"/>
            <a:ext cx="3156713" cy="1195273"/>
          </a:xfrm>
        </p:spPr>
        <p:txBody>
          <a:bodyPr>
            <a:normAutofit/>
          </a:bodyPr>
          <a:lstStyle/>
          <a:p>
            <a:r>
              <a:rPr lang="en-CA" sz="2800" dirty="0" smtClean="0"/>
              <a:t>The “Big </a:t>
            </a:r>
            <a:r>
              <a:rPr lang="en-CA" sz="2800" smtClean="0"/>
              <a:t>Deal”</a:t>
            </a:r>
            <a:br>
              <a:rPr lang="en-CA" sz="2800" smtClean="0"/>
            </a:br>
            <a:r>
              <a:rPr lang="en-CA" sz="2800" smtClean="0"/>
              <a:t>is </a:t>
            </a:r>
            <a:r>
              <a:rPr lang="en-CA" sz="2800" dirty="0" smtClean="0"/>
              <a:t>Broken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69261" y="1605503"/>
            <a:ext cx="3039140" cy="4496913"/>
          </a:xfrm>
        </p:spPr>
        <p:txBody>
          <a:bodyPr>
            <a:normAutofit/>
          </a:bodyPr>
          <a:lstStyle/>
          <a:p>
            <a:pPr marL="0" lvl="1"/>
            <a:r>
              <a:rPr lang="en-CA" sz="2400" i="1" dirty="0" smtClean="0"/>
              <a:t>“Five commercial publishers now account for more than half of today’s published journal output in natural/medical sciences and social sciences/humanities”</a:t>
            </a:r>
          </a:p>
          <a:p>
            <a:pPr marL="0" lvl="1" algn="r"/>
            <a:endParaRPr lang="fr-CA" sz="2400" dirty="0"/>
          </a:p>
          <a:p>
            <a:pPr marL="0" lvl="1" algn="r"/>
            <a:r>
              <a:rPr lang="fr-CA" sz="1400" dirty="0"/>
              <a:t>- V. Larivière, </a:t>
            </a:r>
            <a:r>
              <a:rPr lang="fr-CA" sz="1400" dirty="0" smtClean="0"/>
              <a:t>Canada </a:t>
            </a:r>
            <a:r>
              <a:rPr lang="fr-CA" sz="1400" dirty="0" err="1" smtClean="0"/>
              <a:t>Research</a:t>
            </a:r>
            <a:r>
              <a:rPr lang="fr-CA" sz="1400" dirty="0" smtClean="0"/>
              <a:t> Chair on the Transformations of </a:t>
            </a:r>
            <a:r>
              <a:rPr lang="fr-CA" sz="1400" dirty="0" err="1" smtClean="0"/>
              <a:t>Scholarly</a:t>
            </a:r>
            <a:r>
              <a:rPr lang="fr-CA" sz="1400" dirty="0" smtClean="0"/>
              <a:t> Communication,</a:t>
            </a:r>
            <a:r>
              <a:rPr lang="fr-CA" dirty="0"/>
              <a:t/>
            </a:r>
            <a:br>
              <a:rPr lang="fr-CA" dirty="0"/>
            </a:br>
            <a:r>
              <a:rPr lang="fr-CA" sz="1400" dirty="0"/>
              <a:t>Université de Montréal</a:t>
            </a:r>
            <a:endParaRPr lang="fr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7134-EEA9-3A4D-9FFF-42FDD70F282B}" type="slidenum">
              <a:rPr lang="en-CA" smtClean="0"/>
              <a:pPr/>
              <a:t>6</a:t>
            </a:fld>
            <a:endParaRPr lang="en-CA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868084571"/>
              </p:ext>
            </p:extLst>
          </p:nvPr>
        </p:nvGraphicFramePr>
        <p:xfrm>
          <a:off x="3825975" y="828578"/>
          <a:ext cx="5173563" cy="5432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46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01" y="446736"/>
            <a:ext cx="8446215" cy="760396"/>
          </a:xfrm>
        </p:spPr>
        <p:txBody>
          <a:bodyPr>
            <a:noAutofit/>
          </a:bodyPr>
          <a:lstStyle/>
          <a:p>
            <a:pPr algn="ctr"/>
            <a:r>
              <a:rPr lang="en-CA" altLang="en-US" sz="2800" b="0" dirty="0"/>
              <a:t>Libraries are Under Pressure to Make Tough Decisions</a:t>
            </a:r>
            <a:endParaRPr lang="en-US" sz="2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7134-EEA9-3A4D-9FFF-42FDD70F282B}" type="slidenum">
              <a:rPr lang="en-CA" smtClean="0"/>
              <a:pPr/>
              <a:t>7</a:t>
            </a:fld>
            <a:endParaRPr lang="en-CA" dirty="0"/>
          </a:p>
        </p:txBody>
      </p:sp>
      <p:graphicFrame>
        <p:nvGraphicFramePr>
          <p:cNvPr id="8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432015"/>
              </p:ext>
            </p:extLst>
          </p:nvPr>
        </p:nvGraphicFramePr>
        <p:xfrm>
          <a:off x="178021" y="1207132"/>
          <a:ext cx="8712968" cy="5536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781" y="3361483"/>
            <a:ext cx="3267447" cy="21743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45060" y="5856007"/>
            <a:ext cx="5760640" cy="646331"/>
          </a:xfrm>
          <a:prstGeom prst="rect">
            <a:avLst/>
          </a:prstGeom>
          <a:noFill/>
          <a:ln w="9525">
            <a:solidFill>
              <a:srgbClr val="9C1B3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80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Libraries form consortia and have successfully leveraged collective buying power, but it’s not enough.</a:t>
            </a:r>
            <a:endParaRPr lang="en-CA" sz="18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5602" y="5544800"/>
            <a:ext cx="26126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000" baseline="0" dirty="0" smtClean="0">
                <a:latin typeface="Arial"/>
                <a:cs typeface="Arial"/>
              </a:rPr>
              <a:t>Dana Porter Library, University of Waterloo</a:t>
            </a:r>
          </a:p>
        </p:txBody>
      </p:sp>
    </p:spTree>
    <p:extLst>
      <p:ext uri="{BB962C8B-B14F-4D97-AF65-F5344CB8AC3E}">
        <p14:creationId xmlns:p14="http://schemas.microsoft.com/office/powerpoint/2010/main" val="3863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CA" sz="2800" b="0" dirty="0"/>
              <a:t>Library Acquisitions: a Declining % of </a:t>
            </a:r>
            <a:br>
              <a:rPr lang="en-CA" sz="2800" b="0" dirty="0"/>
            </a:br>
            <a:r>
              <a:rPr lang="en-CA" sz="2800" b="0" dirty="0"/>
              <a:t>Total University Revenue</a:t>
            </a:r>
            <a:endParaRPr lang="en-US" sz="2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7134-EEA9-3A4D-9FFF-42FDD70F282B}" type="slidenum">
              <a:rPr lang="en-CA" smtClean="0"/>
              <a:pPr/>
              <a:t>8</a:t>
            </a:fld>
            <a:endParaRPr lang="en-CA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84471"/>
              </p:ext>
            </p:extLst>
          </p:nvPr>
        </p:nvGraphicFramePr>
        <p:xfrm>
          <a:off x="669261" y="1588973"/>
          <a:ext cx="7772400" cy="4751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53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71523" y="5187505"/>
            <a:ext cx="47100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899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rgbClr val="2C3F4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dirty="0" smtClean="0">
                <a:solidFill>
                  <a:schemeClr val="bg1"/>
                </a:solidFill>
              </a:rPr>
              <a:t>What is CRKN Doing?</a:t>
            </a: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0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82A37"/>
      </a:accent1>
      <a:accent2>
        <a:srgbClr val="4D878F"/>
      </a:accent2>
      <a:accent3>
        <a:srgbClr val="B5AFA2"/>
      </a:accent3>
      <a:accent4>
        <a:srgbClr val="842939"/>
      </a:accent4>
      <a:accent5>
        <a:srgbClr val="B4AEA2"/>
      </a:accent5>
      <a:accent6>
        <a:srgbClr val="C8D3D8"/>
      </a:accent6>
      <a:hlink>
        <a:srgbClr val="44536A"/>
      </a:hlink>
      <a:folHlink>
        <a:srgbClr val="782A37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977</TotalTime>
  <Words>665</Words>
  <Application>Microsoft Macintosh PowerPoint</Application>
  <PresentationFormat>Custom</PresentationFormat>
  <Paragraphs>85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Bold Moves: Sustainability Issues in Scholarly Communication</vt:lpstr>
      <vt:lpstr>What is the Problem?</vt:lpstr>
      <vt:lpstr>How Did We Get Here?</vt:lpstr>
      <vt:lpstr>The Internet changed everything.</vt:lpstr>
      <vt:lpstr>What’s the  “Big Deal”?</vt:lpstr>
      <vt:lpstr>The “Big Deal” is Broken</vt:lpstr>
      <vt:lpstr>Libraries are Under Pressure to Make Tough Decisions</vt:lpstr>
      <vt:lpstr>Library Acquisitions: a Declining % of  Total University Revenue</vt:lpstr>
      <vt:lpstr>PowerPoint Presentation</vt:lpstr>
      <vt:lpstr>Institutional Mobilization Toolkit</vt:lpstr>
      <vt:lpstr>IM Toolkit: Examples</vt:lpstr>
      <vt:lpstr>IM Toolkit: Examples</vt:lpstr>
      <vt:lpstr>PowerPoint Presentation</vt:lpstr>
      <vt:lpstr>Action #1: </vt:lpstr>
      <vt:lpstr>Action #2</vt:lpstr>
      <vt:lpstr>Let’s Get Bold!  Let’s Get Organized!</vt:lpstr>
      <vt:lpstr>Sources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Armstrong</dc:creator>
  <cp:lastModifiedBy>Kimberly Silk</cp:lastModifiedBy>
  <cp:revision>70</cp:revision>
  <dcterms:created xsi:type="dcterms:W3CDTF">2016-09-23T14:10:05Z</dcterms:created>
  <dcterms:modified xsi:type="dcterms:W3CDTF">2017-11-27T20:44:22Z</dcterms:modified>
</cp:coreProperties>
</file>