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75" r:id="rId3"/>
    <p:sldId id="269" r:id="rId4"/>
    <p:sldId id="271" r:id="rId5"/>
    <p:sldId id="277" r:id="rId6"/>
    <p:sldId id="278" r:id="rId7"/>
    <p:sldId id="279" r:id="rId8"/>
    <p:sldId id="280" r:id="rId9"/>
    <p:sldId id="265" r:id="rId10"/>
    <p:sldId id="281" r:id="rId11"/>
    <p:sldId id="282" r:id="rId12"/>
    <p:sldId id="287" r:id="rId13"/>
    <p:sldId id="258" r:id="rId14"/>
    <p:sldId id="285" r:id="rId15"/>
    <p:sldId id="283" r:id="rId16"/>
    <p:sldId id="284" r:id="rId17"/>
    <p:sldId id="286" r:id="rId18"/>
  </p:sldIdLst>
  <p:sldSz cx="89995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1B39"/>
    <a:srgbClr val="75619B"/>
    <a:srgbClr val="2C3F45"/>
    <a:srgbClr val="21A2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01"/>
    <p:restoredTop sz="87818"/>
  </p:normalViewPr>
  <p:slideViewPr>
    <p:cSldViewPr snapToGrid="0" snapToObjects="1">
      <p:cViewPr varScale="1">
        <p:scale>
          <a:sx n="78" d="100"/>
          <a:sy n="78" d="100"/>
        </p:scale>
        <p:origin x="1992" y="62"/>
      </p:cViewPr>
      <p:guideLst>
        <p:guide orient="horz" pos="2160"/>
        <p:guide pos="2834"/>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c\crkn\Operations\Finance\FY15-16\FX%20White%20Paper\caubo%20data%20star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CA"/>
              <a:t>Dépenses en acquisitions des bibliothèques universitaires du Canada par rapport aux revenus des universités</a:t>
            </a:r>
          </a:p>
          <a:p>
            <a:pPr>
              <a:defRPr/>
            </a:pPr>
            <a:r>
              <a:rPr lang="fr-CA"/>
              <a:t>(Source : ACPAU)</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258993361124"/>
          <c:y val="0.19589931106641401"/>
          <c:w val="0.82836588441150705"/>
          <c:h val="0.58595613367222399"/>
        </c:manualLayout>
      </c:layout>
      <c:barChart>
        <c:barDir val="col"/>
        <c:grouping val="clustered"/>
        <c:varyColors val="0"/>
        <c:ser>
          <c:idx val="0"/>
          <c:order val="0"/>
          <c:tx>
            <c:strRef>
              <c:f>Sheet5!$B$3</c:f>
              <c:strCache>
                <c:ptCount val="1"/>
                <c:pt idx="0">
                  <c:v>Total Revenues</c:v>
                </c:pt>
              </c:strCache>
            </c:strRef>
          </c:tx>
          <c:spPr>
            <a:solidFill>
              <a:schemeClr val="accent1"/>
            </a:solidFill>
            <a:ln>
              <a:noFill/>
            </a:ln>
            <a:effectLst/>
          </c:spPr>
          <c:invertIfNegative val="0"/>
          <c:cat>
            <c:numRef>
              <c:f>Sheet5!$A$4:$A$18</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Sheet5!$B$4:$B$18</c:f>
              <c:numCache>
                <c:formatCode>_-* #,##0_-;\-* #,##0_-;_-* "-"??_-;_-@_-</c:formatCode>
                <c:ptCount val="15"/>
                <c:pt idx="0">
                  <c:v>8665336</c:v>
                </c:pt>
                <c:pt idx="1">
                  <c:v>9245381</c:v>
                </c:pt>
                <c:pt idx="2">
                  <c:v>9885831</c:v>
                </c:pt>
                <c:pt idx="3">
                  <c:v>10766193</c:v>
                </c:pt>
                <c:pt idx="4">
                  <c:v>11960585</c:v>
                </c:pt>
                <c:pt idx="5">
                  <c:v>12697010</c:v>
                </c:pt>
                <c:pt idx="6">
                  <c:v>13775726</c:v>
                </c:pt>
                <c:pt idx="7">
                  <c:v>15002810</c:v>
                </c:pt>
                <c:pt idx="8">
                  <c:v>15449744</c:v>
                </c:pt>
                <c:pt idx="9">
                  <c:v>16325621</c:v>
                </c:pt>
                <c:pt idx="10">
                  <c:v>17897844</c:v>
                </c:pt>
                <c:pt idx="11">
                  <c:v>18624352</c:v>
                </c:pt>
                <c:pt idx="12">
                  <c:v>19647153</c:v>
                </c:pt>
                <c:pt idx="13">
                  <c:v>20703553</c:v>
                </c:pt>
                <c:pt idx="14">
                  <c:v>21796073</c:v>
                </c:pt>
              </c:numCache>
            </c:numRef>
          </c:val>
        </c:ser>
        <c:ser>
          <c:idx val="1"/>
          <c:order val="1"/>
          <c:tx>
            <c:strRef>
              <c:f>Sheet5!$C$3</c:f>
              <c:strCache>
                <c:ptCount val="1"/>
                <c:pt idx="0">
                  <c:v>Total Provincial Contributions</c:v>
                </c:pt>
              </c:strCache>
            </c:strRef>
          </c:tx>
          <c:spPr>
            <a:solidFill>
              <a:schemeClr val="accent2"/>
            </a:solidFill>
            <a:ln>
              <a:noFill/>
            </a:ln>
            <a:effectLst/>
          </c:spPr>
          <c:invertIfNegative val="0"/>
          <c:cat>
            <c:numRef>
              <c:f>Sheet5!$A$4:$A$18</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Sheet5!$C$4:$C$18</c:f>
              <c:numCache>
                <c:formatCode>_-* #,##0_-;\-* #,##0_-;_-* "-"??_-;_-@_-</c:formatCode>
                <c:ptCount val="15"/>
                <c:pt idx="0">
                  <c:v>5121060</c:v>
                </c:pt>
                <c:pt idx="1">
                  <c:v>5445646</c:v>
                </c:pt>
                <c:pt idx="2">
                  <c:v>5819588</c:v>
                </c:pt>
                <c:pt idx="3">
                  <c:v>6306151</c:v>
                </c:pt>
                <c:pt idx="4">
                  <c:v>6757693</c:v>
                </c:pt>
                <c:pt idx="5">
                  <c:v>7121249</c:v>
                </c:pt>
                <c:pt idx="6">
                  <c:v>7739139</c:v>
                </c:pt>
                <c:pt idx="7">
                  <c:v>8474862</c:v>
                </c:pt>
                <c:pt idx="8">
                  <c:v>8815920</c:v>
                </c:pt>
                <c:pt idx="9">
                  <c:v>9431215</c:v>
                </c:pt>
                <c:pt idx="10">
                  <c:v>9967558</c:v>
                </c:pt>
                <c:pt idx="11">
                  <c:v>10174346</c:v>
                </c:pt>
                <c:pt idx="12">
                  <c:v>10681659</c:v>
                </c:pt>
                <c:pt idx="13">
                  <c:v>10905360</c:v>
                </c:pt>
                <c:pt idx="14">
                  <c:v>11126844</c:v>
                </c:pt>
              </c:numCache>
            </c:numRef>
          </c:val>
        </c:ser>
        <c:ser>
          <c:idx val="2"/>
          <c:order val="2"/>
          <c:tx>
            <c:strRef>
              <c:f>Sheet5!$D$3</c:f>
              <c:strCache>
                <c:ptCount val="1"/>
                <c:pt idx="0">
                  <c:v>Total Tuition Revenue</c:v>
                </c:pt>
              </c:strCache>
            </c:strRef>
          </c:tx>
          <c:spPr>
            <a:solidFill>
              <a:schemeClr val="accent3"/>
            </a:solidFill>
            <a:ln>
              <a:noFill/>
            </a:ln>
            <a:effectLst/>
          </c:spPr>
          <c:invertIfNegative val="0"/>
          <c:cat>
            <c:numRef>
              <c:f>Sheet5!$A$4:$A$18</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Sheet5!$D$4:$D$18</c:f>
              <c:numCache>
                <c:formatCode>_-* #,##0_-;\-* #,##0_-;_-* "-"??_-;_-@_-</c:formatCode>
                <c:ptCount val="15"/>
                <c:pt idx="0">
                  <c:v>2778666</c:v>
                </c:pt>
                <c:pt idx="1">
                  <c:v>2983036</c:v>
                </c:pt>
                <c:pt idx="2">
                  <c:v>3246203</c:v>
                </c:pt>
                <c:pt idx="3">
                  <c:v>3679472</c:v>
                </c:pt>
                <c:pt idx="4">
                  <c:v>4217566</c:v>
                </c:pt>
                <c:pt idx="5">
                  <c:v>4553486</c:v>
                </c:pt>
                <c:pt idx="6">
                  <c:v>4772904</c:v>
                </c:pt>
                <c:pt idx="7">
                  <c:v>5091425</c:v>
                </c:pt>
                <c:pt idx="8">
                  <c:v>5329906</c:v>
                </c:pt>
                <c:pt idx="9">
                  <c:v>5728762</c:v>
                </c:pt>
                <c:pt idx="10">
                  <c:v>6288091</c:v>
                </c:pt>
                <c:pt idx="11">
                  <c:v>6794759</c:v>
                </c:pt>
                <c:pt idx="12">
                  <c:v>7334742</c:v>
                </c:pt>
                <c:pt idx="13">
                  <c:v>7967760</c:v>
                </c:pt>
                <c:pt idx="14">
                  <c:v>8544746</c:v>
                </c:pt>
              </c:numCache>
            </c:numRef>
          </c:val>
        </c:ser>
        <c:ser>
          <c:idx val="3"/>
          <c:order val="3"/>
          <c:tx>
            <c:strRef>
              <c:f>Sheet5!$E$3</c:f>
              <c:strCache>
                <c:ptCount val="1"/>
                <c:pt idx="0">
                  <c:v>Total Library Acquistions Expenditures</c:v>
                </c:pt>
              </c:strCache>
            </c:strRef>
          </c:tx>
          <c:spPr>
            <a:solidFill>
              <a:schemeClr val="accent4"/>
            </a:solidFill>
            <a:ln>
              <a:noFill/>
            </a:ln>
            <a:effectLst/>
          </c:spPr>
          <c:invertIfNegative val="0"/>
          <c:cat>
            <c:numRef>
              <c:f>Sheet5!$A$4:$A$18</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Sheet5!$E$4:$E$18</c:f>
              <c:numCache>
                <c:formatCode>_-* #,##0_-;\-* #,##0_-;_-* "-"??_-;_-@_-</c:formatCode>
                <c:ptCount val="15"/>
                <c:pt idx="0">
                  <c:v>225394</c:v>
                </c:pt>
                <c:pt idx="1">
                  <c:v>228053</c:v>
                </c:pt>
                <c:pt idx="2">
                  <c:v>253193</c:v>
                </c:pt>
                <c:pt idx="3">
                  <c:v>288371</c:v>
                </c:pt>
                <c:pt idx="4">
                  <c:v>265433</c:v>
                </c:pt>
                <c:pt idx="5">
                  <c:v>289204</c:v>
                </c:pt>
                <c:pt idx="6">
                  <c:v>286930</c:v>
                </c:pt>
                <c:pt idx="7">
                  <c:v>380011</c:v>
                </c:pt>
                <c:pt idx="8">
                  <c:v>311104</c:v>
                </c:pt>
                <c:pt idx="9">
                  <c:v>359358</c:v>
                </c:pt>
                <c:pt idx="10">
                  <c:v>335479</c:v>
                </c:pt>
                <c:pt idx="11">
                  <c:v>321543</c:v>
                </c:pt>
                <c:pt idx="12">
                  <c:v>335148</c:v>
                </c:pt>
                <c:pt idx="13">
                  <c:v>346520</c:v>
                </c:pt>
                <c:pt idx="14">
                  <c:v>358794</c:v>
                </c:pt>
              </c:numCache>
            </c:numRef>
          </c:val>
        </c:ser>
        <c:dLbls>
          <c:showLegendKey val="0"/>
          <c:showVal val="0"/>
          <c:showCatName val="0"/>
          <c:showSerName val="0"/>
          <c:showPercent val="0"/>
          <c:showBubbleSize val="0"/>
        </c:dLbls>
        <c:gapWidth val="219"/>
        <c:overlap val="-27"/>
        <c:axId val="232418000"/>
        <c:axId val="232410944"/>
      </c:barChart>
      <c:lineChart>
        <c:grouping val="standard"/>
        <c:varyColors val="0"/>
        <c:ser>
          <c:idx val="4"/>
          <c:order val="4"/>
          <c:tx>
            <c:strRef>
              <c:f>Sheet5!$F$3</c:f>
              <c:strCache>
                <c:ptCount val="1"/>
                <c:pt idx="0">
                  <c:v>Library Acquisitions as % of Total University Revenues</c:v>
                </c:pt>
              </c:strCache>
            </c:strRef>
          </c:tx>
          <c:spPr>
            <a:ln w="28575" cap="rnd">
              <a:solidFill>
                <a:srgbClr val="0070C0"/>
              </a:solidFill>
              <a:round/>
            </a:ln>
            <a:effectLst/>
          </c:spPr>
          <c:marker>
            <c:symbol val="none"/>
          </c:marker>
          <c:cat>
            <c:numRef>
              <c:f>Sheet5!$A$4:$A$18</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Sheet5!$F$4:$F$18</c:f>
              <c:numCache>
                <c:formatCode>0.00%</c:formatCode>
                <c:ptCount val="15"/>
                <c:pt idx="0">
                  <c:v>2.6010993687953898E-2</c:v>
                </c:pt>
                <c:pt idx="1">
                  <c:v>2.4666695726222598E-2</c:v>
                </c:pt>
                <c:pt idx="2">
                  <c:v>2.5611706289537E-2</c:v>
                </c:pt>
                <c:pt idx="3">
                  <c:v>2.67848625786292E-2</c:v>
                </c:pt>
                <c:pt idx="4">
                  <c:v>2.2192309155446802E-2</c:v>
                </c:pt>
                <c:pt idx="5">
                  <c:v>2.2777331040930101E-2</c:v>
                </c:pt>
                <c:pt idx="6">
                  <c:v>2.0828666307677698E-2</c:v>
                </c:pt>
                <c:pt idx="7">
                  <c:v>2.53293216404127E-2</c:v>
                </c:pt>
                <c:pt idx="8">
                  <c:v>2.0136514883353399E-2</c:v>
                </c:pt>
                <c:pt idx="9">
                  <c:v>2.2011903865709E-2</c:v>
                </c:pt>
                <c:pt idx="10">
                  <c:v>1.8744101244820299E-2</c:v>
                </c:pt>
                <c:pt idx="11">
                  <c:v>1.72646543622028E-2</c:v>
                </c:pt>
                <c:pt idx="12">
                  <c:v>1.7058349370008E-2</c:v>
                </c:pt>
                <c:pt idx="13">
                  <c:v>1.6737223799219401E-2</c:v>
                </c:pt>
                <c:pt idx="14">
                  <c:v>1.6461405685326901E-2</c:v>
                </c:pt>
              </c:numCache>
            </c:numRef>
          </c:val>
          <c:smooth val="0"/>
        </c:ser>
        <c:dLbls>
          <c:showLegendKey val="0"/>
          <c:showVal val="0"/>
          <c:showCatName val="0"/>
          <c:showSerName val="0"/>
          <c:showPercent val="0"/>
          <c:showBubbleSize val="0"/>
        </c:dLbls>
        <c:marker val="1"/>
        <c:smooth val="0"/>
        <c:axId val="232412120"/>
        <c:axId val="232411728"/>
      </c:lineChart>
      <c:catAx>
        <c:axId val="23241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2410944"/>
        <c:crosses val="autoZero"/>
        <c:auto val="1"/>
        <c:lblAlgn val="ctr"/>
        <c:lblOffset val="100"/>
        <c:noMultiLvlLbl val="0"/>
      </c:catAx>
      <c:valAx>
        <c:axId val="232410944"/>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2418000"/>
        <c:crosses val="autoZero"/>
        <c:crossBetween val="between"/>
      </c:valAx>
      <c:valAx>
        <c:axId val="232411728"/>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2412120"/>
        <c:crosses val="max"/>
        <c:crossBetween val="between"/>
      </c:valAx>
      <c:catAx>
        <c:axId val="232412120"/>
        <c:scaling>
          <c:orientation val="minMax"/>
        </c:scaling>
        <c:delete val="1"/>
        <c:axPos val="b"/>
        <c:numFmt formatCode="General" sourceLinked="1"/>
        <c:majorTickMark val="none"/>
        <c:minorTickMark val="none"/>
        <c:tickLblPos val="nextTo"/>
        <c:crossAx val="232411728"/>
        <c:crosses val="autoZero"/>
        <c:auto val="1"/>
        <c:lblAlgn val="ctr"/>
        <c:lblOffset val="100"/>
        <c:noMultiLvlLbl val="0"/>
      </c:catAx>
      <c:spPr>
        <a:noFill/>
        <a:ln>
          <a:noFill/>
        </a:ln>
        <a:effectLst/>
      </c:spPr>
    </c:plotArea>
    <c:legend>
      <c:legendPos val="b"/>
      <c:legendEntry>
        <c:idx val="4"/>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Entry>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F52663-7517-F34C-8790-F3992F4E456B}" type="doc">
      <dgm:prSet loTypeId="urn:microsoft.com/office/officeart/2005/8/layout/arrow4" loCatId="" qsTypeId="urn:microsoft.com/office/officeart/2005/8/quickstyle/simple4" qsCatId="simple" csTypeId="urn:microsoft.com/office/officeart/2005/8/colors/accent1_2" csCatId="accent1" phldr="1"/>
      <dgm:spPr/>
      <dgm:t>
        <a:bodyPr/>
        <a:lstStyle/>
        <a:p>
          <a:endParaRPr lang="en-US"/>
        </a:p>
      </dgm:t>
    </dgm:pt>
    <dgm:pt modelId="{B40D91BC-DE2E-3A4B-8374-3CA4B07968D7}">
      <dgm:prSet phldrT="[Text]"/>
      <dgm:spPr/>
      <dgm:t>
        <a:bodyPr/>
        <a:lstStyle/>
        <a:p>
          <a:pPr rtl="0"/>
          <a:r>
            <a:rPr lang="en-CA" dirty="0" err="1" smtClean="0"/>
            <a:t>Auparavant</a:t>
          </a:r>
          <a:r>
            <a:rPr lang="en-CA" dirty="0" smtClean="0"/>
            <a:t>, les grands </a:t>
          </a:r>
          <a:r>
            <a:rPr lang="en-CA" dirty="0" err="1" smtClean="0"/>
            <a:t>établissements</a:t>
          </a:r>
          <a:r>
            <a:rPr lang="en-CA" dirty="0" smtClean="0"/>
            <a:t> </a:t>
          </a:r>
          <a:r>
            <a:rPr lang="en-CA" dirty="0" err="1" smtClean="0"/>
            <a:t>détenaient</a:t>
          </a:r>
          <a:r>
            <a:rPr lang="en-CA" dirty="0" smtClean="0"/>
            <a:t> </a:t>
          </a:r>
          <a:r>
            <a:rPr lang="en-CA" dirty="0" err="1" smtClean="0"/>
            <a:t>une</a:t>
          </a:r>
          <a:r>
            <a:rPr lang="en-CA" dirty="0" smtClean="0"/>
            <a:t> </a:t>
          </a:r>
          <a:r>
            <a:rPr lang="en-CA" dirty="0" err="1" smtClean="0"/>
            <a:t>sélection</a:t>
          </a:r>
          <a:r>
            <a:rPr lang="en-CA" dirty="0" smtClean="0"/>
            <a:t> </a:t>
          </a:r>
          <a:r>
            <a:rPr lang="en-CA" dirty="0" err="1" smtClean="0"/>
            <a:t>importante</a:t>
          </a:r>
          <a:r>
            <a:rPr lang="en-CA" dirty="0" smtClean="0"/>
            <a:t> de </a:t>
          </a:r>
          <a:r>
            <a:rPr lang="en-CA" dirty="0" err="1" smtClean="0"/>
            <a:t>périodiques</a:t>
          </a:r>
          <a:r>
            <a:rPr lang="en-CA" dirty="0" smtClean="0"/>
            <a:t> </a:t>
          </a:r>
          <a:r>
            <a:rPr lang="en-CA" dirty="0" err="1" smtClean="0"/>
            <a:t>imprimés</a:t>
          </a:r>
          <a:r>
            <a:rPr lang="en-CA" dirty="0" smtClean="0"/>
            <a:t>.</a:t>
          </a:r>
          <a:endParaRPr lang="en-US" dirty="0"/>
        </a:p>
      </dgm:t>
    </dgm:pt>
    <dgm:pt modelId="{B0250A2D-5B5E-2D4E-A013-F17E88EAF506}" type="parTrans" cxnId="{0A670876-791C-7C4C-AAA9-14F4346D6F85}">
      <dgm:prSet/>
      <dgm:spPr/>
      <dgm:t>
        <a:bodyPr/>
        <a:lstStyle/>
        <a:p>
          <a:endParaRPr lang="en-US"/>
        </a:p>
      </dgm:t>
    </dgm:pt>
    <dgm:pt modelId="{A9415D61-3A78-CA4A-B54A-36E2F5CA805F}" type="sibTrans" cxnId="{0A670876-791C-7C4C-AAA9-14F4346D6F85}">
      <dgm:prSet/>
      <dgm:spPr/>
      <dgm:t>
        <a:bodyPr/>
        <a:lstStyle/>
        <a:p>
          <a:endParaRPr lang="en-US"/>
        </a:p>
      </dgm:t>
    </dgm:pt>
    <dgm:pt modelId="{B7055BCD-2110-774D-904B-429833C5CAD9}">
      <dgm:prSet phldrT="[Text]"/>
      <dgm:spPr/>
      <dgm:t>
        <a:bodyPr/>
        <a:lstStyle/>
        <a:p>
          <a:pPr rtl="0"/>
          <a:r>
            <a:rPr lang="en-CA" dirty="0" smtClean="0"/>
            <a:t>Les </a:t>
          </a:r>
          <a:r>
            <a:rPr lang="en-CA" dirty="0" err="1" smtClean="0"/>
            <a:t>petits</a:t>
          </a:r>
          <a:r>
            <a:rPr lang="en-CA" dirty="0" smtClean="0"/>
            <a:t> </a:t>
          </a:r>
          <a:r>
            <a:rPr lang="en-CA" dirty="0" err="1" smtClean="0"/>
            <a:t>établissements</a:t>
          </a:r>
          <a:r>
            <a:rPr lang="en-CA" dirty="0" smtClean="0"/>
            <a:t> </a:t>
          </a:r>
          <a:r>
            <a:rPr lang="en-CA" dirty="0" err="1" smtClean="0"/>
            <a:t>détenaient</a:t>
          </a:r>
          <a:r>
            <a:rPr lang="en-CA" dirty="0" smtClean="0"/>
            <a:t> pour </a:t>
          </a:r>
          <a:r>
            <a:rPr lang="en-CA" dirty="0" err="1" smtClean="0"/>
            <a:t>leur</a:t>
          </a:r>
          <a:r>
            <a:rPr lang="en-CA" dirty="0" smtClean="0"/>
            <a:t> part </a:t>
          </a:r>
          <a:r>
            <a:rPr lang="en-CA" dirty="0" err="1" smtClean="0"/>
            <a:t>une</a:t>
          </a:r>
          <a:r>
            <a:rPr lang="en-CA" dirty="0" smtClean="0"/>
            <a:t> </a:t>
          </a:r>
          <a:r>
            <a:rPr lang="en-CA" dirty="0" err="1" smtClean="0"/>
            <a:t>sélection</a:t>
          </a:r>
          <a:r>
            <a:rPr lang="en-CA" dirty="0" smtClean="0"/>
            <a:t> </a:t>
          </a:r>
          <a:r>
            <a:rPr lang="en-CA" dirty="0" err="1" smtClean="0"/>
            <a:t>limitée</a:t>
          </a:r>
          <a:r>
            <a:rPr lang="en-CA" dirty="0" smtClean="0"/>
            <a:t> de </a:t>
          </a:r>
          <a:r>
            <a:rPr lang="en-CA" dirty="0" err="1" smtClean="0"/>
            <a:t>périodiques</a:t>
          </a:r>
          <a:r>
            <a:rPr lang="en-CA" dirty="0" smtClean="0"/>
            <a:t> </a:t>
          </a:r>
          <a:r>
            <a:rPr lang="en-CA" dirty="0" err="1" smtClean="0"/>
            <a:t>imprimés</a:t>
          </a:r>
          <a:r>
            <a:rPr lang="en-CA" dirty="0" smtClean="0"/>
            <a:t>.</a:t>
          </a:r>
          <a:endParaRPr lang="en-US" dirty="0"/>
        </a:p>
      </dgm:t>
    </dgm:pt>
    <dgm:pt modelId="{E3F921D6-C9CB-004A-9970-9689715638BA}" type="parTrans" cxnId="{3B308128-9643-3846-9CCF-CB50E83A4A80}">
      <dgm:prSet/>
      <dgm:spPr/>
      <dgm:t>
        <a:bodyPr/>
        <a:lstStyle/>
        <a:p>
          <a:endParaRPr lang="en-US"/>
        </a:p>
      </dgm:t>
    </dgm:pt>
    <dgm:pt modelId="{29C776AD-A72A-0447-ACAD-7E1583F7F0F4}" type="sibTrans" cxnId="{3B308128-9643-3846-9CCF-CB50E83A4A80}">
      <dgm:prSet/>
      <dgm:spPr/>
      <dgm:t>
        <a:bodyPr/>
        <a:lstStyle/>
        <a:p>
          <a:endParaRPr lang="en-US"/>
        </a:p>
      </dgm:t>
    </dgm:pt>
    <dgm:pt modelId="{7AC4F1EA-0CDA-704C-AB91-EB8D2C45D066}" type="pres">
      <dgm:prSet presAssocID="{E0F52663-7517-F34C-8790-F3992F4E456B}" presName="compositeShape" presStyleCnt="0">
        <dgm:presLayoutVars>
          <dgm:chMax val="2"/>
          <dgm:dir/>
          <dgm:resizeHandles val="exact"/>
        </dgm:presLayoutVars>
      </dgm:prSet>
      <dgm:spPr/>
      <dgm:t>
        <a:bodyPr/>
        <a:lstStyle/>
        <a:p>
          <a:endParaRPr lang="en-US"/>
        </a:p>
      </dgm:t>
    </dgm:pt>
    <dgm:pt modelId="{5566E815-421C-2541-BF44-40C3C011A06C}" type="pres">
      <dgm:prSet presAssocID="{B40D91BC-DE2E-3A4B-8374-3CA4B07968D7}" presName="upArrow" presStyleLbl="node1" presStyleIdx="0" presStyleCnt="2"/>
      <dgm:spPr>
        <a:solidFill>
          <a:srgbClr val="9C1B39"/>
        </a:solidFill>
        <a:ln>
          <a:solidFill>
            <a:schemeClr val="tx2"/>
          </a:solidFill>
        </a:ln>
      </dgm:spPr>
      <dgm:t>
        <a:bodyPr/>
        <a:lstStyle/>
        <a:p>
          <a:endParaRPr lang="en-US"/>
        </a:p>
      </dgm:t>
    </dgm:pt>
    <dgm:pt modelId="{2D919C03-E89B-6344-A4B5-B67EDB97E865}" type="pres">
      <dgm:prSet presAssocID="{B40D91BC-DE2E-3A4B-8374-3CA4B07968D7}" presName="upArrowText" presStyleLbl="revTx" presStyleIdx="0" presStyleCnt="2">
        <dgm:presLayoutVars>
          <dgm:chMax val="0"/>
          <dgm:bulletEnabled val="1"/>
        </dgm:presLayoutVars>
      </dgm:prSet>
      <dgm:spPr/>
      <dgm:t>
        <a:bodyPr/>
        <a:lstStyle/>
        <a:p>
          <a:endParaRPr lang="en-US"/>
        </a:p>
      </dgm:t>
    </dgm:pt>
    <dgm:pt modelId="{8C15CF31-3668-404F-AC7C-9916282A7E2D}" type="pres">
      <dgm:prSet presAssocID="{B7055BCD-2110-774D-904B-429833C5CAD9}" presName="downArrow" presStyleLbl="node1" presStyleIdx="1" presStyleCnt="2"/>
      <dgm:spPr>
        <a:solidFill>
          <a:srgbClr val="9C1B39"/>
        </a:solidFill>
        <a:ln>
          <a:solidFill>
            <a:schemeClr val="tx2"/>
          </a:solidFill>
        </a:ln>
      </dgm:spPr>
      <dgm:t>
        <a:bodyPr/>
        <a:lstStyle/>
        <a:p>
          <a:endParaRPr lang="en-US"/>
        </a:p>
      </dgm:t>
    </dgm:pt>
    <dgm:pt modelId="{9E1FDE58-E30F-DD49-9DF2-36F9C60A1695}" type="pres">
      <dgm:prSet presAssocID="{B7055BCD-2110-774D-904B-429833C5CAD9}" presName="downArrowText" presStyleLbl="revTx" presStyleIdx="1" presStyleCnt="2">
        <dgm:presLayoutVars>
          <dgm:chMax val="0"/>
          <dgm:bulletEnabled val="1"/>
        </dgm:presLayoutVars>
      </dgm:prSet>
      <dgm:spPr/>
      <dgm:t>
        <a:bodyPr/>
        <a:lstStyle/>
        <a:p>
          <a:endParaRPr lang="en-US"/>
        </a:p>
      </dgm:t>
    </dgm:pt>
  </dgm:ptLst>
  <dgm:cxnLst>
    <dgm:cxn modelId="{2F4D3DB2-EDB5-9743-8976-F0E5ED7FD5AB}" type="presOf" srcId="{B40D91BC-DE2E-3A4B-8374-3CA4B07968D7}" destId="{2D919C03-E89B-6344-A4B5-B67EDB97E865}" srcOrd="0" destOrd="0" presId="urn:microsoft.com/office/officeart/2005/8/layout/arrow4"/>
    <dgm:cxn modelId="{0A670876-791C-7C4C-AAA9-14F4346D6F85}" srcId="{E0F52663-7517-F34C-8790-F3992F4E456B}" destId="{B40D91BC-DE2E-3A4B-8374-3CA4B07968D7}" srcOrd="0" destOrd="0" parTransId="{B0250A2D-5B5E-2D4E-A013-F17E88EAF506}" sibTransId="{A9415D61-3A78-CA4A-B54A-36E2F5CA805F}"/>
    <dgm:cxn modelId="{F873683C-F6EF-7544-B1C2-6709DE666195}" type="presOf" srcId="{E0F52663-7517-F34C-8790-F3992F4E456B}" destId="{7AC4F1EA-0CDA-704C-AB91-EB8D2C45D066}" srcOrd="0" destOrd="0" presId="urn:microsoft.com/office/officeart/2005/8/layout/arrow4"/>
    <dgm:cxn modelId="{3B308128-9643-3846-9CCF-CB50E83A4A80}" srcId="{E0F52663-7517-F34C-8790-F3992F4E456B}" destId="{B7055BCD-2110-774D-904B-429833C5CAD9}" srcOrd="1" destOrd="0" parTransId="{E3F921D6-C9CB-004A-9970-9689715638BA}" sibTransId="{29C776AD-A72A-0447-ACAD-7E1583F7F0F4}"/>
    <dgm:cxn modelId="{932657C6-0A4C-2640-867A-4E6581085363}" type="presOf" srcId="{B7055BCD-2110-774D-904B-429833C5CAD9}" destId="{9E1FDE58-E30F-DD49-9DF2-36F9C60A1695}" srcOrd="0" destOrd="0" presId="urn:microsoft.com/office/officeart/2005/8/layout/arrow4"/>
    <dgm:cxn modelId="{9326DD17-7EA4-FB4E-96BA-3261D2698FD4}" type="presParOf" srcId="{7AC4F1EA-0CDA-704C-AB91-EB8D2C45D066}" destId="{5566E815-421C-2541-BF44-40C3C011A06C}" srcOrd="0" destOrd="0" presId="urn:microsoft.com/office/officeart/2005/8/layout/arrow4"/>
    <dgm:cxn modelId="{0D2FE913-1B8C-F34A-8A1E-613C3C3E3038}" type="presParOf" srcId="{7AC4F1EA-0CDA-704C-AB91-EB8D2C45D066}" destId="{2D919C03-E89B-6344-A4B5-B67EDB97E865}" srcOrd="1" destOrd="0" presId="urn:microsoft.com/office/officeart/2005/8/layout/arrow4"/>
    <dgm:cxn modelId="{8707EFEF-3899-184E-B02A-38A4E386D3CD}" type="presParOf" srcId="{7AC4F1EA-0CDA-704C-AB91-EB8D2C45D066}" destId="{8C15CF31-3668-404F-AC7C-9916282A7E2D}" srcOrd="2" destOrd="0" presId="urn:microsoft.com/office/officeart/2005/8/layout/arrow4"/>
    <dgm:cxn modelId="{7F87C553-4FA4-F143-A2E3-86F47A1C7CC7}" type="presParOf" srcId="{7AC4F1EA-0CDA-704C-AB91-EB8D2C45D066}" destId="{9E1FDE58-E30F-DD49-9DF2-36F9C60A1695}"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A99645-54E4-49ED-BFA5-BD751A533E34}"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CA"/>
        </a:p>
      </dgm:t>
    </dgm:pt>
    <dgm:pt modelId="{815507C0-C9D5-4113-BDEC-5BDFEB669FF5}">
      <dgm:prSet/>
      <dgm:spPr/>
      <dgm:t>
        <a:bodyPr/>
        <a:lstStyle/>
        <a:p>
          <a:pPr rtl="0"/>
          <a:r>
            <a:rPr dirty="0"/>
            <a:t>Les éditeurs offrent des forfaits de périodiques à prix unique qui regroupent l’ensemble de leur contenu de faible et de grande incidence.</a:t>
          </a:r>
          <a:endParaRPr lang="fr-CA" dirty="0"/>
        </a:p>
      </dgm:t>
    </dgm:pt>
    <dgm:pt modelId="{7CE291B9-124E-4D1E-8B7D-3ED0D41F9A99}" type="parTrans" cxnId="{2BE69C68-65FF-4F06-BB6C-981EB95521B6}">
      <dgm:prSet/>
      <dgm:spPr/>
      <dgm:t>
        <a:bodyPr/>
        <a:lstStyle/>
        <a:p>
          <a:endParaRPr lang="en-CA"/>
        </a:p>
      </dgm:t>
    </dgm:pt>
    <dgm:pt modelId="{80620C70-024C-4E1F-A693-A69A7DC06456}" type="sibTrans" cxnId="{2BE69C68-65FF-4F06-BB6C-981EB95521B6}">
      <dgm:prSet/>
      <dgm:spPr/>
      <dgm:t>
        <a:bodyPr/>
        <a:lstStyle/>
        <a:p>
          <a:endParaRPr lang="en-CA"/>
        </a:p>
      </dgm:t>
    </dgm:pt>
    <dgm:pt modelId="{21AF8E31-C8FD-489F-8CDF-40F150C9CB05}">
      <dgm:prSet/>
      <dgm:spPr/>
      <dgm:t>
        <a:bodyPr/>
        <a:lstStyle/>
        <a:p>
          <a:pPr rtl="0"/>
          <a:r>
            <a:rPr dirty="0"/>
            <a:t>En outre, grâce aux achats effectués en consortium, les universités canadiennes de toutes les tailles ont accès à un éventail de contenu plus vaste qu’auparavant.</a:t>
          </a:r>
          <a:endParaRPr lang="fr-CA" dirty="0"/>
        </a:p>
      </dgm:t>
    </dgm:pt>
    <dgm:pt modelId="{BA61B481-6F8A-49AA-A7B2-1EC3A2933840}" type="parTrans" cxnId="{E302D9AD-84E3-4E9D-A36A-527FAAD136CF}">
      <dgm:prSet/>
      <dgm:spPr/>
      <dgm:t>
        <a:bodyPr/>
        <a:lstStyle/>
        <a:p>
          <a:endParaRPr lang="en-CA"/>
        </a:p>
      </dgm:t>
    </dgm:pt>
    <dgm:pt modelId="{BF7A4FAA-EAF5-4E53-B6E5-961A2EE6A59C}" type="sibTrans" cxnId="{E302D9AD-84E3-4E9D-A36A-527FAAD136CF}">
      <dgm:prSet/>
      <dgm:spPr/>
      <dgm:t>
        <a:bodyPr/>
        <a:lstStyle/>
        <a:p>
          <a:endParaRPr lang="en-CA"/>
        </a:p>
      </dgm:t>
    </dgm:pt>
    <dgm:pt modelId="{10E82826-2A88-4263-A9FD-71997D665B8F}">
      <dgm:prSet/>
      <dgm:spPr/>
      <dgm:t>
        <a:bodyPr/>
        <a:lstStyle/>
        <a:p>
          <a:pPr rtl="0"/>
          <a:r>
            <a:rPr dirty="0"/>
            <a:t>Ce modèle assure aux éditeurs une source de revenus régulière et prévisible.</a:t>
          </a:r>
          <a:endParaRPr lang="fr-CA" dirty="0"/>
        </a:p>
      </dgm:t>
    </dgm:pt>
    <dgm:pt modelId="{E9B8A939-0C19-4E09-B445-94D8813EBA5C}" type="parTrans" cxnId="{C19C8788-9C05-4691-A8D9-BAB2B4077157}">
      <dgm:prSet/>
      <dgm:spPr/>
      <dgm:t>
        <a:bodyPr/>
        <a:lstStyle/>
        <a:p>
          <a:endParaRPr lang="en-CA"/>
        </a:p>
      </dgm:t>
    </dgm:pt>
    <dgm:pt modelId="{4CA5A142-94DF-45C1-A071-FF578DB41926}" type="sibTrans" cxnId="{C19C8788-9C05-4691-A8D9-BAB2B4077157}">
      <dgm:prSet/>
      <dgm:spPr/>
      <dgm:t>
        <a:bodyPr/>
        <a:lstStyle/>
        <a:p>
          <a:endParaRPr lang="en-CA"/>
        </a:p>
      </dgm:t>
    </dgm:pt>
    <dgm:pt modelId="{E629B19D-BD92-4C7E-9752-0072D1EB365F}" type="pres">
      <dgm:prSet presAssocID="{FFA99645-54E4-49ED-BFA5-BD751A533E34}" presName="linear" presStyleCnt="0">
        <dgm:presLayoutVars>
          <dgm:animLvl val="lvl"/>
          <dgm:resizeHandles val="exact"/>
        </dgm:presLayoutVars>
      </dgm:prSet>
      <dgm:spPr/>
      <dgm:t>
        <a:bodyPr/>
        <a:lstStyle/>
        <a:p>
          <a:endParaRPr lang="en-CA"/>
        </a:p>
      </dgm:t>
    </dgm:pt>
    <dgm:pt modelId="{BBF64376-1BA5-4E4A-99B3-80F40AACD766}" type="pres">
      <dgm:prSet presAssocID="{815507C0-C9D5-4113-BDEC-5BDFEB669FF5}" presName="parentText" presStyleLbl="node1" presStyleIdx="0" presStyleCnt="3">
        <dgm:presLayoutVars>
          <dgm:chMax val="0"/>
          <dgm:bulletEnabled val="1"/>
        </dgm:presLayoutVars>
      </dgm:prSet>
      <dgm:spPr/>
      <dgm:t>
        <a:bodyPr/>
        <a:lstStyle/>
        <a:p>
          <a:endParaRPr lang="en-CA"/>
        </a:p>
      </dgm:t>
    </dgm:pt>
    <dgm:pt modelId="{F7F1E2BB-2AC9-4712-9D2D-1A0F7A129EA2}" type="pres">
      <dgm:prSet presAssocID="{80620C70-024C-4E1F-A693-A69A7DC06456}" presName="spacer" presStyleCnt="0"/>
      <dgm:spPr/>
      <dgm:t>
        <a:bodyPr/>
        <a:lstStyle/>
        <a:p>
          <a:endParaRPr lang="en-US"/>
        </a:p>
      </dgm:t>
    </dgm:pt>
    <dgm:pt modelId="{BA1710CC-D6CF-41C7-99FA-0974E5F83E2D}" type="pres">
      <dgm:prSet presAssocID="{21AF8E31-C8FD-489F-8CDF-40F150C9CB05}" presName="parentText" presStyleLbl="node1" presStyleIdx="1" presStyleCnt="3">
        <dgm:presLayoutVars>
          <dgm:chMax val="0"/>
          <dgm:bulletEnabled val="1"/>
        </dgm:presLayoutVars>
      </dgm:prSet>
      <dgm:spPr/>
      <dgm:t>
        <a:bodyPr/>
        <a:lstStyle/>
        <a:p>
          <a:endParaRPr lang="en-CA"/>
        </a:p>
      </dgm:t>
    </dgm:pt>
    <dgm:pt modelId="{6B9FC133-B905-4C7F-A8ED-F9994E85DBDA}" type="pres">
      <dgm:prSet presAssocID="{BF7A4FAA-EAF5-4E53-B6E5-961A2EE6A59C}" presName="spacer" presStyleCnt="0"/>
      <dgm:spPr/>
      <dgm:t>
        <a:bodyPr/>
        <a:lstStyle/>
        <a:p>
          <a:endParaRPr lang="en-US"/>
        </a:p>
      </dgm:t>
    </dgm:pt>
    <dgm:pt modelId="{AD18AE4F-C3A7-4672-BE42-40A5CE6BF594}" type="pres">
      <dgm:prSet presAssocID="{10E82826-2A88-4263-A9FD-71997D665B8F}" presName="parentText" presStyleLbl="node1" presStyleIdx="2" presStyleCnt="3">
        <dgm:presLayoutVars>
          <dgm:chMax val="0"/>
          <dgm:bulletEnabled val="1"/>
        </dgm:presLayoutVars>
      </dgm:prSet>
      <dgm:spPr/>
      <dgm:t>
        <a:bodyPr/>
        <a:lstStyle/>
        <a:p>
          <a:endParaRPr lang="en-CA"/>
        </a:p>
      </dgm:t>
    </dgm:pt>
  </dgm:ptLst>
  <dgm:cxnLst>
    <dgm:cxn modelId="{C19C8788-9C05-4691-A8D9-BAB2B4077157}" srcId="{FFA99645-54E4-49ED-BFA5-BD751A533E34}" destId="{10E82826-2A88-4263-A9FD-71997D665B8F}" srcOrd="2" destOrd="0" parTransId="{E9B8A939-0C19-4E09-B445-94D8813EBA5C}" sibTransId="{4CA5A142-94DF-45C1-A071-FF578DB41926}"/>
    <dgm:cxn modelId="{40BD2E8F-28CE-F04E-872F-8EE74A913658}" type="presOf" srcId="{815507C0-C9D5-4113-BDEC-5BDFEB669FF5}" destId="{BBF64376-1BA5-4E4A-99B3-80F40AACD766}" srcOrd="0" destOrd="0" presId="urn:microsoft.com/office/officeart/2005/8/layout/vList2"/>
    <dgm:cxn modelId="{653C86AB-6838-DD4F-B783-252AC0F79A8A}" type="presOf" srcId="{21AF8E31-C8FD-489F-8CDF-40F150C9CB05}" destId="{BA1710CC-D6CF-41C7-99FA-0974E5F83E2D}" srcOrd="0" destOrd="0" presId="urn:microsoft.com/office/officeart/2005/8/layout/vList2"/>
    <dgm:cxn modelId="{AF2B5580-CDFB-DF48-89CA-E41D16E3B6BD}" type="presOf" srcId="{10E82826-2A88-4263-A9FD-71997D665B8F}" destId="{AD18AE4F-C3A7-4672-BE42-40A5CE6BF594}" srcOrd="0" destOrd="0" presId="urn:microsoft.com/office/officeart/2005/8/layout/vList2"/>
    <dgm:cxn modelId="{2BE69C68-65FF-4F06-BB6C-981EB95521B6}" srcId="{FFA99645-54E4-49ED-BFA5-BD751A533E34}" destId="{815507C0-C9D5-4113-BDEC-5BDFEB669FF5}" srcOrd="0" destOrd="0" parTransId="{7CE291B9-124E-4D1E-8B7D-3ED0D41F9A99}" sibTransId="{80620C70-024C-4E1F-A693-A69A7DC06456}"/>
    <dgm:cxn modelId="{E302D9AD-84E3-4E9D-A36A-527FAAD136CF}" srcId="{FFA99645-54E4-49ED-BFA5-BD751A533E34}" destId="{21AF8E31-C8FD-489F-8CDF-40F150C9CB05}" srcOrd="1" destOrd="0" parTransId="{BA61B481-6F8A-49AA-A7B2-1EC3A2933840}" sibTransId="{BF7A4FAA-EAF5-4E53-B6E5-961A2EE6A59C}"/>
    <dgm:cxn modelId="{6EADB596-B686-B04E-A155-D70DCB36BD8C}" type="presOf" srcId="{FFA99645-54E4-49ED-BFA5-BD751A533E34}" destId="{E629B19D-BD92-4C7E-9752-0072D1EB365F}" srcOrd="0" destOrd="0" presId="urn:microsoft.com/office/officeart/2005/8/layout/vList2"/>
    <dgm:cxn modelId="{846E104E-383B-0340-B48C-CB5822349F5A}" type="presParOf" srcId="{E629B19D-BD92-4C7E-9752-0072D1EB365F}" destId="{BBF64376-1BA5-4E4A-99B3-80F40AACD766}" srcOrd="0" destOrd="0" presId="urn:microsoft.com/office/officeart/2005/8/layout/vList2"/>
    <dgm:cxn modelId="{A0AD0C7F-08E6-0342-A4E0-F2B7CBF54E29}" type="presParOf" srcId="{E629B19D-BD92-4C7E-9752-0072D1EB365F}" destId="{F7F1E2BB-2AC9-4712-9D2D-1A0F7A129EA2}" srcOrd="1" destOrd="0" presId="urn:microsoft.com/office/officeart/2005/8/layout/vList2"/>
    <dgm:cxn modelId="{5ADAE0EA-89CE-2443-B249-85A0DCA4AD33}" type="presParOf" srcId="{E629B19D-BD92-4C7E-9752-0072D1EB365F}" destId="{BA1710CC-D6CF-41C7-99FA-0974E5F83E2D}" srcOrd="2" destOrd="0" presId="urn:microsoft.com/office/officeart/2005/8/layout/vList2"/>
    <dgm:cxn modelId="{D171DA63-437D-4742-9A80-1944E2292120}" type="presParOf" srcId="{E629B19D-BD92-4C7E-9752-0072D1EB365F}" destId="{6B9FC133-B905-4C7F-A8ED-F9994E85DBDA}" srcOrd="3" destOrd="0" presId="urn:microsoft.com/office/officeart/2005/8/layout/vList2"/>
    <dgm:cxn modelId="{10D05497-D3C0-0742-B362-107C66BAD119}" type="presParOf" srcId="{E629B19D-BD92-4C7E-9752-0072D1EB365F}" destId="{AD18AE4F-C3A7-4672-BE42-40A5CE6BF59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2E36C2-D342-D545-8A02-16ABE22F6D0D}" type="doc">
      <dgm:prSet loTypeId="urn:microsoft.com/office/officeart/2005/8/layout/arrow3" loCatId="" qsTypeId="urn:microsoft.com/office/officeart/2005/8/quickstyle/simple4" qsCatId="simple" csTypeId="urn:microsoft.com/office/officeart/2005/8/colors/accent1_2" csCatId="accent1" phldr="1"/>
      <dgm:spPr/>
      <dgm:t>
        <a:bodyPr/>
        <a:lstStyle/>
        <a:p>
          <a:endParaRPr lang="en-US"/>
        </a:p>
      </dgm:t>
    </dgm:pt>
    <dgm:pt modelId="{5403CE50-6485-C54E-B5D6-AF4A319840B5}">
      <dgm:prSet/>
      <dgm:spPr/>
      <dgm:t>
        <a:bodyPr/>
        <a:lstStyle/>
        <a:p>
          <a:r>
            <a:rPr lang="en-CA" dirty="0" smtClean="0"/>
            <a:t>Les budgets </a:t>
          </a:r>
          <a:r>
            <a:rPr lang="en-CA" dirty="0" err="1" smtClean="0"/>
            <a:t>d’acquisition</a:t>
          </a:r>
          <a:r>
            <a:rPr lang="en-CA" dirty="0" smtClean="0"/>
            <a:t> des </a:t>
          </a:r>
          <a:r>
            <a:rPr lang="en-CA" dirty="0" err="1" smtClean="0"/>
            <a:t>bibliothèques</a:t>
          </a:r>
          <a:r>
            <a:rPr lang="en-CA" dirty="0" smtClean="0"/>
            <a:t> </a:t>
          </a:r>
          <a:r>
            <a:rPr lang="en-CA" dirty="0" err="1" smtClean="0"/>
            <a:t>n’augmentent</a:t>
          </a:r>
          <a:r>
            <a:rPr lang="en-CA" dirty="0" smtClean="0"/>
            <a:t> </a:t>
          </a:r>
          <a:r>
            <a:rPr lang="en-CA" dirty="0" err="1" smtClean="0"/>
            <a:t>pratiquement</a:t>
          </a:r>
          <a:r>
            <a:rPr lang="en-CA" dirty="0" smtClean="0"/>
            <a:t> pas.</a:t>
          </a:r>
          <a:endParaRPr lang="en-US" dirty="0"/>
        </a:p>
      </dgm:t>
    </dgm:pt>
    <dgm:pt modelId="{3CBAA86E-A971-6A49-8346-12B8AD4097BC}" type="parTrans" cxnId="{3D07F231-53FF-1C4B-A977-72C7F231018F}">
      <dgm:prSet/>
      <dgm:spPr/>
      <dgm:t>
        <a:bodyPr/>
        <a:lstStyle/>
        <a:p>
          <a:endParaRPr lang="en-US"/>
        </a:p>
      </dgm:t>
    </dgm:pt>
    <dgm:pt modelId="{CE5E2317-8ADB-F547-B763-EC60E6B62B7E}" type="sibTrans" cxnId="{3D07F231-53FF-1C4B-A977-72C7F231018F}">
      <dgm:prSet/>
      <dgm:spPr/>
      <dgm:t>
        <a:bodyPr/>
        <a:lstStyle/>
        <a:p>
          <a:endParaRPr lang="en-US"/>
        </a:p>
      </dgm:t>
    </dgm:pt>
    <dgm:pt modelId="{85E1ECBB-7D7E-154E-A6A7-7813E853E3A9}">
      <dgm:prSet phldrT="[Text]"/>
      <dgm:spPr/>
      <dgm:t>
        <a:bodyPr/>
        <a:lstStyle/>
        <a:p>
          <a:r>
            <a:rPr lang="en-CA" dirty="0" smtClean="0"/>
            <a:t>Les fusions et les </a:t>
          </a:r>
          <a:r>
            <a:rPr lang="en-CA" dirty="0" err="1" smtClean="0"/>
            <a:t>regroupements</a:t>
          </a:r>
          <a:r>
            <a:rPr lang="en-CA" dirty="0" smtClean="0"/>
            <a:t> des </a:t>
          </a:r>
          <a:r>
            <a:rPr lang="en-CA" dirty="0" err="1" smtClean="0"/>
            <a:t>éditeurs</a:t>
          </a:r>
          <a:r>
            <a:rPr lang="en-CA" dirty="0" smtClean="0"/>
            <a:t> </a:t>
          </a:r>
          <a:r>
            <a:rPr lang="en-CA" dirty="0" err="1" smtClean="0"/>
            <a:t>créent</a:t>
          </a:r>
          <a:r>
            <a:rPr lang="en-CA" dirty="0" smtClean="0"/>
            <a:t> un </a:t>
          </a:r>
          <a:r>
            <a:rPr lang="en-CA" dirty="0" err="1" smtClean="0"/>
            <a:t>oligopole</a:t>
          </a:r>
          <a:r>
            <a:rPr lang="en-CA" dirty="0" smtClean="0"/>
            <a:t> au sein du </a:t>
          </a:r>
          <a:r>
            <a:rPr lang="en-CA" dirty="0" err="1" smtClean="0"/>
            <a:t>secteur</a:t>
          </a:r>
          <a:r>
            <a:rPr lang="en-CA" dirty="0" smtClean="0"/>
            <a:t>, </a:t>
          </a:r>
          <a:r>
            <a:rPr lang="en-CA" dirty="0" err="1" smtClean="0"/>
            <a:t>ce</a:t>
          </a:r>
          <a:r>
            <a:rPr lang="en-CA" dirty="0" smtClean="0"/>
            <a:t> qui </a:t>
          </a:r>
          <a:r>
            <a:rPr lang="en-CA" dirty="0" err="1" smtClean="0"/>
            <a:t>permet</a:t>
          </a:r>
          <a:r>
            <a:rPr lang="en-CA" dirty="0" smtClean="0"/>
            <a:t> aux </a:t>
          </a:r>
          <a:r>
            <a:rPr lang="en-CA" dirty="0" err="1" smtClean="0"/>
            <a:t>éditeurs</a:t>
          </a:r>
          <a:r>
            <a:rPr lang="en-CA" dirty="0" smtClean="0"/>
            <a:t> de </a:t>
          </a:r>
          <a:r>
            <a:rPr lang="en-CA" dirty="0" err="1" smtClean="0"/>
            <a:t>gonfler</a:t>
          </a:r>
          <a:r>
            <a:rPr lang="en-CA" dirty="0" smtClean="0"/>
            <a:t> les prix des abonnements, qui </a:t>
          </a:r>
          <a:r>
            <a:rPr lang="en-CA" dirty="0" err="1" smtClean="0"/>
            <a:t>augmentent</a:t>
          </a:r>
          <a:r>
            <a:rPr lang="en-CA" dirty="0" smtClean="0"/>
            <a:t> </a:t>
          </a:r>
          <a:r>
            <a:rPr lang="en-CA" dirty="0" err="1" smtClean="0"/>
            <a:t>bien</a:t>
          </a:r>
          <a:r>
            <a:rPr lang="en-CA" dirty="0" smtClean="0"/>
            <a:t> plus </a:t>
          </a:r>
          <a:r>
            <a:rPr lang="en-CA" dirty="0" err="1" smtClean="0"/>
            <a:t>rapidement</a:t>
          </a:r>
          <a:r>
            <a:rPr lang="en-CA" dirty="0" smtClean="0"/>
            <a:t> que le </a:t>
          </a:r>
          <a:r>
            <a:rPr lang="en-CA" dirty="0" err="1" smtClean="0"/>
            <a:t>taux</a:t>
          </a:r>
          <a:r>
            <a:rPr lang="en-CA" dirty="0" smtClean="0"/>
            <a:t> </a:t>
          </a:r>
          <a:r>
            <a:rPr lang="en-CA" dirty="0" err="1" smtClean="0"/>
            <a:t>d’inflation</a:t>
          </a:r>
          <a:r>
            <a:rPr lang="en-CA" dirty="0" smtClean="0"/>
            <a:t>.</a:t>
          </a:r>
          <a:endParaRPr lang="en-US" dirty="0"/>
        </a:p>
      </dgm:t>
    </dgm:pt>
    <dgm:pt modelId="{354C2C67-D192-8945-942E-C2B83DBDB037}" type="parTrans" cxnId="{4604A58B-2E21-4641-956E-0F1862CF6443}">
      <dgm:prSet/>
      <dgm:spPr/>
      <dgm:t>
        <a:bodyPr/>
        <a:lstStyle/>
        <a:p>
          <a:endParaRPr lang="en-US"/>
        </a:p>
      </dgm:t>
    </dgm:pt>
    <dgm:pt modelId="{9BE646E1-4DC1-424D-A06F-B43B25E2B4F0}" type="sibTrans" cxnId="{4604A58B-2E21-4641-956E-0F1862CF6443}">
      <dgm:prSet/>
      <dgm:spPr/>
      <dgm:t>
        <a:bodyPr/>
        <a:lstStyle/>
        <a:p>
          <a:endParaRPr lang="en-US"/>
        </a:p>
      </dgm:t>
    </dgm:pt>
    <dgm:pt modelId="{448BF9B7-0F7A-4947-9359-5CAEF9535937}" type="pres">
      <dgm:prSet presAssocID="{9E2E36C2-D342-D545-8A02-16ABE22F6D0D}" presName="compositeShape" presStyleCnt="0">
        <dgm:presLayoutVars>
          <dgm:chMax val="2"/>
          <dgm:dir/>
          <dgm:resizeHandles val="exact"/>
        </dgm:presLayoutVars>
      </dgm:prSet>
      <dgm:spPr/>
      <dgm:t>
        <a:bodyPr/>
        <a:lstStyle/>
        <a:p>
          <a:endParaRPr lang="en-US"/>
        </a:p>
      </dgm:t>
    </dgm:pt>
    <dgm:pt modelId="{5FE10E16-D878-8E48-A4FA-F00015C5225E}" type="pres">
      <dgm:prSet presAssocID="{9E2E36C2-D342-D545-8A02-16ABE22F6D0D}" presName="divider" presStyleLbl="fgShp" presStyleIdx="0" presStyleCnt="1"/>
      <dgm:spPr/>
    </dgm:pt>
    <dgm:pt modelId="{6B8F30C9-D922-0441-A6AD-AFF299F9B51F}" type="pres">
      <dgm:prSet presAssocID="{5403CE50-6485-C54E-B5D6-AF4A319840B5}" presName="downArrow" presStyleLbl="node1" presStyleIdx="0" presStyleCnt="2"/>
      <dgm:spPr/>
    </dgm:pt>
    <dgm:pt modelId="{20D2FBE6-1E09-D54A-9DFB-7F9C3D39846D}" type="pres">
      <dgm:prSet presAssocID="{5403CE50-6485-C54E-B5D6-AF4A319840B5}" presName="downArrowText" presStyleLbl="revTx" presStyleIdx="0" presStyleCnt="2" custScaleX="139660">
        <dgm:presLayoutVars>
          <dgm:bulletEnabled val="1"/>
        </dgm:presLayoutVars>
      </dgm:prSet>
      <dgm:spPr/>
      <dgm:t>
        <a:bodyPr/>
        <a:lstStyle/>
        <a:p>
          <a:endParaRPr lang="en-US"/>
        </a:p>
      </dgm:t>
    </dgm:pt>
    <dgm:pt modelId="{4663499D-57EC-544A-A432-E2E885083133}" type="pres">
      <dgm:prSet presAssocID="{85E1ECBB-7D7E-154E-A6A7-7813E853E3A9}" presName="upArrow" presStyleLbl="node1" presStyleIdx="1" presStyleCnt="2"/>
      <dgm:spPr/>
    </dgm:pt>
    <dgm:pt modelId="{78820E37-FD07-8B43-8CAD-24224EAEDAC4}" type="pres">
      <dgm:prSet presAssocID="{85E1ECBB-7D7E-154E-A6A7-7813E853E3A9}" presName="upArrowText" presStyleLbl="revTx" presStyleIdx="1" presStyleCnt="2">
        <dgm:presLayoutVars>
          <dgm:bulletEnabled val="1"/>
        </dgm:presLayoutVars>
      </dgm:prSet>
      <dgm:spPr/>
      <dgm:t>
        <a:bodyPr/>
        <a:lstStyle/>
        <a:p>
          <a:endParaRPr lang="en-US"/>
        </a:p>
      </dgm:t>
    </dgm:pt>
  </dgm:ptLst>
  <dgm:cxnLst>
    <dgm:cxn modelId="{3D07F231-53FF-1C4B-A977-72C7F231018F}" srcId="{9E2E36C2-D342-D545-8A02-16ABE22F6D0D}" destId="{5403CE50-6485-C54E-B5D6-AF4A319840B5}" srcOrd="0" destOrd="0" parTransId="{3CBAA86E-A971-6A49-8346-12B8AD4097BC}" sibTransId="{CE5E2317-8ADB-F547-B763-EC60E6B62B7E}"/>
    <dgm:cxn modelId="{4604A58B-2E21-4641-956E-0F1862CF6443}" srcId="{9E2E36C2-D342-D545-8A02-16ABE22F6D0D}" destId="{85E1ECBB-7D7E-154E-A6A7-7813E853E3A9}" srcOrd="1" destOrd="0" parTransId="{354C2C67-D192-8945-942E-C2B83DBDB037}" sibTransId="{9BE646E1-4DC1-424D-A06F-B43B25E2B4F0}"/>
    <dgm:cxn modelId="{E6A8F784-1C4E-034B-A150-7CF89669DE60}" type="presOf" srcId="{9E2E36C2-D342-D545-8A02-16ABE22F6D0D}" destId="{448BF9B7-0F7A-4947-9359-5CAEF9535937}" srcOrd="0" destOrd="0" presId="urn:microsoft.com/office/officeart/2005/8/layout/arrow3"/>
    <dgm:cxn modelId="{51324996-BC82-B242-8C93-6DD5EB347DF5}" type="presOf" srcId="{85E1ECBB-7D7E-154E-A6A7-7813E853E3A9}" destId="{78820E37-FD07-8B43-8CAD-24224EAEDAC4}" srcOrd="0" destOrd="0" presId="urn:microsoft.com/office/officeart/2005/8/layout/arrow3"/>
    <dgm:cxn modelId="{E873DA95-88C9-FA44-91D5-D723B85FE264}" type="presOf" srcId="{5403CE50-6485-C54E-B5D6-AF4A319840B5}" destId="{20D2FBE6-1E09-D54A-9DFB-7F9C3D39846D}" srcOrd="0" destOrd="0" presId="urn:microsoft.com/office/officeart/2005/8/layout/arrow3"/>
    <dgm:cxn modelId="{16169343-19F5-C142-AD9C-208836CE6CD9}" type="presParOf" srcId="{448BF9B7-0F7A-4947-9359-5CAEF9535937}" destId="{5FE10E16-D878-8E48-A4FA-F00015C5225E}" srcOrd="0" destOrd="0" presId="urn:microsoft.com/office/officeart/2005/8/layout/arrow3"/>
    <dgm:cxn modelId="{2F4A2F1D-2263-A142-8D49-27E48B72F6C0}" type="presParOf" srcId="{448BF9B7-0F7A-4947-9359-5CAEF9535937}" destId="{6B8F30C9-D922-0441-A6AD-AFF299F9B51F}" srcOrd="1" destOrd="0" presId="urn:microsoft.com/office/officeart/2005/8/layout/arrow3"/>
    <dgm:cxn modelId="{60AF84D1-532A-1645-8B72-D94ED5B201F4}" type="presParOf" srcId="{448BF9B7-0F7A-4947-9359-5CAEF9535937}" destId="{20D2FBE6-1E09-D54A-9DFB-7F9C3D39846D}" srcOrd="2" destOrd="0" presId="urn:microsoft.com/office/officeart/2005/8/layout/arrow3"/>
    <dgm:cxn modelId="{64964B3B-6162-7542-B892-92E53FD3EFFA}" type="presParOf" srcId="{448BF9B7-0F7A-4947-9359-5CAEF9535937}" destId="{4663499D-57EC-544A-A432-E2E885083133}" srcOrd="3" destOrd="0" presId="urn:microsoft.com/office/officeart/2005/8/layout/arrow3"/>
    <dgm:cxn modelId="{2AC5AE7F-835B-2843-A4E4-7912877BF2D4}" type="presParOf" srcId="{448BF9B7-0F7A-4947-9359-5CAEF9535937}" destId="{78820E37-FD07-8B43-8CAD-24224EAEDAC4}"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73FFC1-F9E0-465A-939F-B73D7C8C1A52}" type="doc">
      <dgm:prSet loTypeId="urn:microsoft.com/office/officeart/2005/8/layout/arrow5" loCatId="process" qsTypeId="urn:microsoft.com/office/officeart/2005/8/quickstyle/simple1" qsCatId="simple" csTypeId="urn:microsoft.com/office/officeart/2005/8/colors/accent1_2" csCatId="accent1" phldr="1"/>
      <dgm:spPr/>
    </dgm:pt>
    <dgm:pt modelId="{DD90A0C1-F3EA-4581-87EA-B42AE723D96E}">
      <dgm:prSet phldrT="[Text]"/>
      <dgm:spPr>
        <a:solidFill>
          <a:srgbClr val="B30838"/>
        </a:solidFill>
      </dgm:spPr>
      <dgm:t>
        <a:bodyPr/>
        <a:lstStyle/>
        <a:p>
          <a:r>
            <a:rPr lang="en-CA" b="1" dirty="0" smtClean="0"/>
            <a:t>La situation actuelle force les bibliothèques à acheter du contenu qu’elles n’auraient peut-être pas choisi dans d’autres circonstances.</a:t>
          </a:r>
          <a:endParaRPr lang="fr-CA" b="1" dirty="0"/>
        </a:p>
      </dgm:t>
    </dgm:pt>
    <dgm:pt modelId="{2C0C0B15-7710-4CED-8FA5-3080E09177B5}" type="parTrans" cxnId="{17EF72DF-FCA1-43C6-88EB-BCE441E7B792}">
      <dgm:prSet/>
      <dgm:spPr/>
      <dgm:t>
        <a:bodyPr/>
        <a:lstStyle/>
        <a:p>
          <a:endParaRPr lang="en-CA"/>
        </a:p>
      </dgm:t>
    </dgm:pt>
    <dgm:pt modelId="{0BF2A179-EF7B-4AD1-BF02-21E4C69791D0}" type="sibTrans" cxnId="{17EF72DF-FCA1-43C6-88EB-BCE441E7B792}">
      <dgm:prSet/>
      <dgm:spPr/>
      <dgm:t>
        <a:bodyPr/>
        <a:lstStyle/>
        <a:p>
          <a:endParaRPr lang="en-CA"/>
        </a:p>
      </dgm:t>
    </dgm:pt>
    <dgm:pt modelId="{532CC7BA-14D5-416B-BE23-4821DC215B94}">
      <dgm:prSet phldrT="[Text]"/>
      <dgm:spPr>
        <a:solidFill>
          <a:srgbClr val="B30838"/>
        </a:solidFill>
      </dgm:spPr>
      <dgm:t>
        <a:bodyPr/>
        <a:lstStyle/>
        <a:p>
          <a:r>
            <a:rPr lang="en-CA" b="1" dirty="0" smtClean="0"/>
            <a:t>Les chercheurs et les étudiants ont des attentes de plus en plus élevées quant à l’accès au contenu savant.</a:t>
          </a:r>
          <a:endParaRPr lang="fr-CA" b="1" dirty="0"/>
        </a:p>
      </dgm:t>
    </dgm:pt>
    <dgm:pt modelId="{510D2513-E790-4E03-A972-626C07A29039}" type="parTrans" cxnId="{3ACDE62B-EE2B-4EF6-A0A3-3D641CBF6A9D}">
      <dgm:prSet/>
      <dgm:spPr/>
      <dgm:t>
        <a:bodyPr/>
        <a:lstStyle/>
        <a:p>
          <a:endParaRPr lang="en-CA"/>
        </a:p>
      </dgm:t>
    </dgm:pt>
    <dgm:pt modelId="{F99052A0-4781-45D7-910D-C17CC88BF5B4}" type="sibTrans" cxnId="{3ACDE62B-EE2B-4EF6-A0A3-3D641CBF6A9D}">
      <dgm:prSet/>
      <dgm:spPr/>
      <dgm:t>
        <a:bodyPr/>
        <a:lstStyle/>
        <a:p>
          <a:endParaRPr lang="en-CA"/>
        </a:p>
      </dgm:t>
    </dgm:pt>
    <dgm:pt modelId="{31F61689-C85D-4ECB-BB05-7F71242DD4E3}">
      <dgm:prSet phldrT="[Text]"/>
      <dgm:spPr>
        <a:solidFill>
          <a:srgbClr val="B30838"/>
        </a:solidFill>
      </dgm:spPr>
      <dgm:t>
        <a:bodyPr/>
        <a:lstStyle/>
        <a:p>
          <a:r>
            <a:rPr lang="en-CA" b="1" dirty="0" smtClean="0"/>
            <a:t>Comme les budgets des bibliothèques demeurent inchangés malgré la hausse des prix des périodiques, les bibliothèques doivent prendre des décisions difficiles à propos du contenu qu’elles </a:t>
          </a:r>
          <a:r>
            <a:rPr lang="en-CA" b="1" dirty="0" err="1" smtClean="0"/>
            <a:t>peuvent</a:t>
          </a:r>
          <a:r>
            <a:rPr lang="en-CA" b="1" dirty="0" smtClean="0"/>
            <a:t> </a:t>
          </a:r>
          <a:r>
            <a:rPr lang="en-CA" b="1" dirty="0" err="1" smtClean="0"/>
            <a:t>offrir</a:t>
          </a:r>
          <a:r>
            <a:rPr lang="en-CA" b="1" dirty="0" smtClean="0"/>
            <a:t>.</a:t>
          </a:r>
          <a:endParaRPr lang="fr-CA" b="1" dirty="0"/>
        </a:p>
      </dgm:t>
    </dgm:pt>
    <dgm:pt modelId="{82859DB3-CBEF-46B6-8046-050673D1581C}" type="parTrans" cxnId="{DFC3396E-4583-437D-A400-9E37E1715034}">
      <dgm:prSet/>
      <dgm:spPr/>
      <dgm:t>
        <a:bodyPr/>
        <a:lstStyle/>
        <a:p>
          <a:endParaRPr lang="en-CA"/>
        </a:p>
      </dgm:t>
    </dgm:pt>
    <dgm:pt modelId="{46D59E46-7871-4092-97E3-C9977DDFFDC2}" type="sibTrans" cxnId="{DFC3396E-4583-437D-A400-9E37E1715034}">
      <dgm:prSet/>
      <dgm:spPr/>
      <dgm:t>
        <a:bodyPr/>
        <a:lstStyle/>
        <a:p>
          <a:endParaRPr lang="en-CA"/>
        </a:p>
      </dgm:t>
    </dgm:pt>
    <dgm:pt modelId="{5399FA3D-1CA1-482A-BE76-DBB9CBAD3BDF}" type="pres">
      <dgm:prSet presAssocID="{D273FFC1-F9E0-465A-939F-B73D7C8C1A52}" presName="diagram" presStyleCnt="0">
        <dgm:presLayoutVars>
          <dgm:dir/>
          <dgm:resizeHandles val="exact"/>
        </dgm:presLayoutVars>
      </dgm:prSet>
      <dgm:spPr/>
    </dgm:pt>
    <dgm:pt modelId="{E8D7D886-346C-4D1A-B117-BDDA59423B75}" type="pres">
      <dgm:prSet presAssocID="{532CC7BA-14D5-416B-BE23-4821DC215B94}" presName="arrow" presStyleLbl="node1" presStyleIdx="0" presStyleCnt="3" custScaleY="73809" custRadScaleRad="105636" custRadScaleInc="-5711">
        <dgm:presLayoutVars>
          <dgm:bulletEnabled val="1"/>
        </dgm:presLayoutVars>
      </dgm:prSet>
      <dgm:spPr/>
      <dgm:t>
        <a:bodyPr/>
        <a:lstStyle/>
        <a:p>
          <a:endParaRPr lang="en-CA"/>
        </a:p>
      </dgm:t>
    </dgm:pt>
    <dgm:pt modelId="{A4F505A6-53E8-4F25-8C09-51D0620ECB70}" type="pres">
      <dgm:prSet presAssocID="{DD90A0C1-F3EA-4581-87EA-B42AE723D96E}" presName="arrow" presStyleLbl="node1" presStyleIdx="1" presStyleCnt="3" custAng="19800000" custRadScaleRad="177784" custRadScaleInc="-21122">
        <dgm:presLayoutVars>
          <dgm:bulletEnabled val="1"/>
        </dgm:presLayoutVars>
      </dgm:prSet>
      <dgm:spPr/>
      <dgm:t>
        <a:bodyPr/>
        <a:lstStyle/>
        <a:p>
          <a:endParaRPr lang="en-CA"/>
        </a:p>
      </dgm:t>
    </dgm:pt>
    <dgm:pt modelId="{5522A4C7-AF82-4C4E-AD52-CBCC6FB814E3}" type="pres">
      <dgm:prSet presAssocID="{31F61689-C85D-4ECB-BB05-7F71242DD4E3}" presName="arrow" presStyleLbl="node1" presStyleIdx="2" presStyleCnt="3" custAng="1800000" custRadScaleRad="183768" custRadScaleInc="20099">
        <dgm:presLayoutVars>
          <dgm:bulletEnabled val="1"/>
        </dgm:presLayoutVars>
      </dgm:prSet>
      <dgm:spPr/>
      <dgm:t>
        <a:bodyPr/>
        <a:lstStyle/>
        <a:p>
          <a:endParaRPr lang="en-CA"/>
        </a:p>
      </dgm:t>
    </dgm:pt>
  </dgm:ptLst>
  <dgm:cxnLst>
    <dgm:cxn modelId="{BA9B252A-D407-7545-BBB3-E30DBF2CF17D}" type="presOf" srcId="{DD90A0C1-F3EA-4581-87EA-B42AE723D96E}" destId="{A4F505A6-53E8-4F25-8C09-51D0620ECB70}" srcOrd="0" destOrd="0" presId="urn:microsoft.com/office/officeart/2005/8/layout/arrow5"/>
    <dgm:cxn modelId="{3C579BDB-9F2A-1F4A-A268-957B924AE6D4}" type="presOf" srcId="{D273FFC1-F9E0-465A-939F-B73D7C8C1A52}" destId="{5399FA3D-1CA1-482A-BE76-DBB9CBAD3BDF}" srcOrd="0" destOrd="0" presId="urn:microsoft.com/office/officeart/2005/8/layout/arrow5"/>
    <dgm:cxn modelId="{3ACDE62B-EE2B-4EF6-A0A3-3D641CBF6A9D}" srcId="{D273FFC1-F9E0-465A-939F-B73D7C8C1A52}" destId="{532CC7BA-14D5-416B-BE23-4821DC215B94}" srcOrd="0" destOrd="0" parTransId="{510D2513-E790-4E03-A972-626C07A29039}" sibTransId="{F99052A0-4781-45D7-910D-C17CC88BF5B4}"/>
    <dgm:cxn modelId="{17EF72DF-FCA1-43C6-88EB-BCE441E7B792}" srcId="{D273FFC1-F9E0-465A-939F-B73D7C8C1A52}" destId="{DD90A0C1-F3EA-4581-87EA-B42AE723D96E}" srcOrd="1" destOrd="0" parTransId="{2C0C0B15-7710-4CED-8FA5-3080E09177B5}" sibTransId="{0BF2A179-EF7B-4AD1-BF02-21E4C69791D0}"/>
    <dgm:cxn modelId="{C3F63261-CD86-CB4A-B5F9-A43E35AD7FBF}" type="presOf" srcId="{31F61689-C85D-4ECB-BB05-7F71242DD4E3}" destId="{5522A4C7-AF82-4C4E-AD52-CBCC6FB814E3}" srcOrd="0" destOrd="0" presId="urn:microsoft.com/office/officeart/2005/8/layout/arrow5"/>
    <dgm:cxn modelId="{DFC3396E-4583-437D-A400-9E37E1715034}" srcId="{D273FFC1-F9E0-465A-939F-B73D7C8C1A52}" destId="{31F61689-C85D-4ECB-BB05-7F71242DD4E3}" srcOrd="2" destOrd="0" parTransId="{82859DB3-CBEF-46B6-8046-050673D1581C}" sibTransId="{46D59E46-7871-4092-97E3-C9977DDFFDC2}"/>
    <dgm:cxn modelId="{1EF85356-B7D2-B942-8B2E-BFA4D95C9690}" type="presOf" srcId="{532CC7BA-14D5-416B-BE23-4821DC215B94}" destId="{E8D7D886-346C-4D1A-B117-BDDA59423B75}" srcOrd="0" destOrd="0" presId="urn:microsoft.com/office/officeart/2005/8/layout/arrow5"/>
    <dgm:cxn modelId="{AD0E0B05-1E06-544D-AEC2-C028144A15C5}" type="presParOf" srcId="{5399FA3D-1CA1-482A-BE76-DBB9CBAD3BDF}" destId="{E8D7D886-346C-4D1A-B117-BDDA59423B75}" srcOrd="0" destOrd="0" presId="urn:microsoft.com/office/officeart/2005/8/layout/arrow5"/>
    <dgm:cxn modelId="{20F97609-3B7B-AA46-A8A6-493D3F6DCEBC}" type="presParOf" srcId="{5399FA3D-1CA1-482A-BE76-DBB9CBAD3BDF}" destId="{A4F505A6-53E8-4F25-8C09-51D0620ECB70}" srcOrd="1" destOrd="0" presId="urn:microsoft.com/office/officeart/2005/8/layout/arrow5"/>
    <dgm:cxn modelId="{80D62450-4A78-A84F-A551-9E7F5D92BBA1}" type="presParOf" srcId="{5399FA3D-1CA1-482A-BE76-DBB9CBAD3BDF}" destId="{5522A4C7-AF82-4C4E-AD52-CBCC6FB814E3}" srcOrd="2"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6E815-421C-2541-BF44-40C3C011A06C}">
      <dsp:nvSpPr>
        <dsp:cNvPr id="0" name=""/>
        <dsp:cNvSpPr/>
      </dsp:nvSpPr>
      <dsp:spPr>
        <a:xfrm>
          <a:off x="2392" y="0"/>
          <a:ext cx="1435504" cy="2231136"/>
        </a:xfrm>
        <a:prstGeom prst="upArrow">
          <a:avLst/>
        </a:prstGeom>
        <a:solidFill>
          <a:srgbClr val="9C1B39"/>
        </a:solidFill>
        <a:ln>
          <a:solidFill>
            <a:schemeClr val="tx2"/>
          </a:solidFill>
        </a:ln>
        <a:effectLst/>
      </dsp:spPr>
      <dsp:style>
        <a:lnRef idx="0">
          <a:scrgbClr r="0" g="0" b="0"/>
        </a:lnRef>
        <a:fillRef idx="3">
          <a:scrgbClr r="0" g="0" b="0"/>
        </a:fillRef>
        <a:effectRef idx="2">
          <a:scrgbClr r="0" g="0" b="0"/>
        </a:effectRef>
        <a:fontRef idx="minor">
          <a:schemeClr val="lt1"/>
        </a:fontRef>
      </dsp:style>
    </dsp:sp>
    <dsp:sp modelId="{2D919C03-E89B-6344-A4B5-B67EDB97E865}">
      <dsp:nvSpPr>
        <dsp:cNvPr id="0" name=""/>
        <dsp:cNvSpPr/>
      </dsp:nvSpPr>
      <dsp:spPr>
        <a:xfrm>
          <a:off x="1480962" y="0"/>
          <a:ext cx="2436008" cy="2231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lvl="0" algn="l" defTabSz="889000" rtl="0">
            <a:lnSpc>
              <a:spcPct val="90000"/>
            </a:lnSpc>
            <a:spcBef>
              <a:spcPct val="0"/>
            </a:spcBef>
            <a:spcAft>
              <a:spcPct val="35000"/>
            </a:spcAft>
          </a:pPr>
          <a:r>
            <a:rPr lang="en-CA" sz="2000" kern="1200" dirty="0" err="1" smtClean="0"/>
            <a:t>Auparavant</a:t>
          </a:r>
          <a:r>
            <a:rPr lang="en-CA" sz="2000" kern="1200" dirty="0" smtClean="0"/>
            <a:t>, les grands </a:t>
          </a:r>
          <a:r>
            <a:rPr lang="en-CA" sz="2000" kern="1200" dirty="0" err="1" smtClean="0"/>
            <a:t>établissements</a:t>
          </a:r>
          <a:r>
            <a:rPr lang="en-CA" sz="2000" kern="1200" dirty="0" smtClean="0"/>
            <a:t> </a:t>
          </a:r>
          <a:r>
            <a:rPr lang="en-CA" sz="2000" kern="1200" dirty="0" err="1" smtClean="0"/>
            <a:t>détenaient</a:t>
          </a:r>
          <a:r>
            <a:rPr lang="en-CA" sz="2000" kern="1200" dirty="0" smtClean="0"/>
            <a:t> </a:t>
          </a:r>
          <a:r>
            <a:rPr lang="en-CA" sz="2000" kern="1200" dirty="0" err="1" smtClean="0"/>
            <a:t>une</a:t>
          </a:r>
          <a:r>
            <a:rPr lang="en-CA" sz="2000" kern="1200" dirty="0" smtClean="0"/>
            <a:t> </a:t>
          </a:r>
          <a:r>
            <a:rPr lang="en-CA" sz="2000" kern="1200" dirty="0" err="1" smtClean="0"/>
            <a:t>sélection</a:t>
          </a:r>
          <a:r>
            <a:rPr lang="en-CA" sz="2000" kern="1200" dirty="0" smtClean="0"/>
            <a:t> </a:t>
          </a:r>
          <a:r>
            <a:rPr lang="en-CA" sz="2000" kern="1200" dirty="0" err="1" smtClean="0"/>
            <a:t>importante</a:t>
          </a:r>
          <a:r>
            <a:rPr lang="en-CA" sz="2000" kern="1200" dirty="0" smtClean="0"/>
            <a:t> de </a:t>
          </a:r>
          <a:r>
            <a:rPr lang="en-CA" sz="2000" kern="1200" dirty="0" err="1" smtClean="0"/>
            <a:t>périodiques</a:t>
          </a:r>
          <a:r>
            <a:rPr lang="en-CA" sz="2000" kern="1200" dirty="0" smtClean="0"/>
            <a:t> </a:t>
          </a:r>
          <a:r>
            <a:rPr lang="en-CA" sz="2000" kern="1200" dirty="0" err="1" smtClean="0"/>
            <a:t>imprimés</a:t>
          </a:r>
          <a:r>
            <a:rPr lang="en-CA" sz="2000" kern="1200" dirty="0" smtClean="0"/>
            <a:t>.</a:t>
          </a:r>
          <a:endParaRPr lang="en-US" sz="2000" kern="1200" dirty="0"/>
        </a:p>
      </dsp:txBody>
      <dsp:txXfrm>
        <a:off x="1480962" y="0"/>
        <a:ext cx="2436008" cy="2231136"/>
      </dsp:txXfrm>
    </dsp:sp>
    <dsp:sp modelId="{8C15CF31-3668-404F-AC7C-9916282A7E2D}">
      <dsp:nvSpPr>
        <dsp:cNvPr id="0" name=""/>
        <dsp:cNvSpPr/>
      </dsp:nvSpPr>
      <dsp:spPr>
        <a:xfrm>
          <a:off x="433043" y="2417064"/>
          <a:ext cx="1435504" cy="2231136"/>
        </a:xfrm>
        <a:prstGeom prst="downArrow">
          <a:avLst/>
        </a:prstGeom>
        <a:solidFill>
          <a:srgbClr val="9C1B39"/>
        </a:solidFill>
        <a:ln>
          <a:solidFill>
            <a:schemeClr val="tx2"/>
          </a:solidFill>
        </a:ln>
        <a:effectLst/>
      </dsp:spPr>
      <dsp:style>
        <a:lnRef idx="0">
          <a:scrgbClr r="0" g="0" b="0"/>
        </a:lnRef>
        <a:fillRef idx="3">
          <a:scrgbClr r="0" g="0" b="0"/>
        </a:fillRef>
        <a:effectRef idx="2">
          <a:scrgbClr r="0" g="0" b="0"/>
        </a:effectRef>
        <a:fontRef idx="minor">
          <a:schemeClr val="lt1"/>
        </a:fontRef>
      </dsp:style>
    </dsp:sp>
    <dsp:sp modelId="{9E1FDE58-E30F-DD49-9DF2-36F9C60A1695}">
      <dsp:nvSpPr>
        <dsp:cNvPr id="0" name=""/>
        <dsp:cNvSpPr/>
      </dsp:nvSpPr>
      <dsp:spPr>
        <a:xfrm>
          <a:off x="1911614" y="2417064"/>
          <a:ext cx="2436008" cy="2231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lvl="0" algn="l" defTabSz="889000" rtl="0">
            <a:lnSpc>
              <a:spcPct val="90000"/>
            </a:lnSpc>
            <a:spcBef>
              <a:spcPct val="0"/>
            </a:spcBef>
            <a:spcAft>
              <a:spcPct val="35000"/>
            </a:spcAft>
          </a:pPr>
          <a:r>
            <a:rPr lang="en-CA" sz="2000" kern="1200" dirty="0" smtClean="0"/>
            <a:t>Les </a:t>
          </a:r>
          <a:r>
            <a:rPr lang="en-CA" sz="2000" kern="1200" dirty="0" err="1" smtClean="0"/>
            <a:t>petits</a:t>
          </a:r>
          <a:r>
            <a:rPr lang="en-CA" sz="2000" kern="1200" dirty="0" smtClean="0"/>
            <a:t> </a:t>
          </a:r>
          <a:r>
            <a:rPr lang="en-CA" sz="2000" kern="1200" dirty="0" err="1" smtClean="0"/>
            <a:t>établissements</a:t>
          </a:r>
          <a:r>
            <a:rPr lang="en-CA" sz="2000" kern="1200" dirty="0" smtClean="0"/>
            <a:t> </a:t>
          </a:r>
          <a:r>
            <a:rPr lang="en-CA" sz="2000" kern="1200" dirty="0" err="1" smtClean="0"/>
            <a:t>détenaient</a:t>
          </a:r>
          <a:r>
            <a:rPr lang="en-CA" sz="2000" kern="1200" dirty="0" smtClean="0"/>
            <a:t> pour </a:t>
          </a:r>
          <a:r>
            <a:rPr lang="en-CA" sz="2000" kern="1200" dirty="0" err="1" smtClean="0"/>
            <a:t>leur</a:t>
          </a:r>
          <a:r>
            <a:rPr lang="en-CA" sz="2000" kern="1200" dirty="0" smtClean="0"/>
            <a:t> part </a:t>
          </a:r>
          <a:r>
            <a:rPr lang="en-CA" sz="2000" kern="1200" dirty="0" err="1" smtClean="0"/>
            <a:t>une</a:t>
          </a:r>
          <a:r>
            <a:rPr lang="en-CA" sz="2000" kern="1200" dirty="0" smtClean="0"/>
            <a:t> </a:t>
          </a:r>
          <a:r>
            <a:rPr lang="en-CA" sz="2000" kern="1200" dirty="0" err="1" smtClean="0"/>
            <a:t>sélection</a:t>
          </a:r>
          <a:r>
            <a:rPr lang="en-CA" sz="2000" kern="1200" dirty="0" smtClean="0"/>
            <a:t> </a:t>
          </a:r>
          <a:r>
            <a:rPr lang="en-CA" sz="2000" kern="1200" dirty="0" err="1" smtClean="0"/>
            <a:t>limitée</a:t>
          </a:r>
          <a:r>
            <a:rPr lang="en-CA" sz="2000" kern="1200" dirty="0" smtClean="0"/>
            <a:t> de </a:t>
          </a:r>
          <a:r>
            <a:rPr lang="en-CA" sz="2000" kern="1200" dirty="0" err="1" smtClean="0"/>
            <a:t>périodiques</a:t>
          </a:r>
          <a:r>
            <a:rPr lang="en-CA" sz="2000" kern="1200" dirty="0" smtClean="0"/>
            <a:t> </a:t>
          </a:r>
          <a:r>
            <a:rPr lang="en-CA" sz="2000" kern="1200" dirty="0" err="1" smtClean="0"/>
            <a:t>imprimés</a:t>
          </a:r>
          <a:r>
            <a:rPr lang="en-CA" sz="2000" kern="1200" dirty="0" smtClean="0"/>
            <a:t>.</a:t>
          </a:r>
          <a:endParaRPr lang="en-US" sz="2000" kern="1200" dirty="0"/>
        </a:p>
      </dsp:txBody>
      <dsp:txXfrm>
        <a:off x="1911614" y="2417064"/>
        <a:ext cx="2436008" cy="2231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64376-1BA5-4E4A-99B3-80F40AACD766}">
      <dsp:nvSpPr>
        <dsp:cNvPr id="0" name=""/>
        <dsp:cNvSpPr/>
      </dsp:nvSpPr>
      <dsp:spPr>
        <a:xfrm>
          <a:off x="0" y="22739"/>
          <a:ext cx="5291709" cy="133866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sz="1900" kern="1200" dirty="0"/>
            <a:t>Les éditeurs offrent des forfaits de périodiques à prix unique qui regroupent l’ensemble de leur contenu de faible et de grande incidence.</a:t>
          </a:r>
          <a:endParaRPr lang="fr-CA" sz="1900" kern="1200" dirty="0"/>
        </a:p>
      </dsp:txBody>
      <dsp:txXfrm>
        <a:off x="65348" y="88087"/>
        <a:ext cx="5161013" cy="1207966"/>
      </dsp:txXfrm>
    </dsp:sp>
    <dsp:sp modelId="{BA1710CC-D6CF-41C7-99FA-0974E5F83E2D}">
      <dsp:nvSpPr>
        <dsp:cNvPr id="0" name=""/>
        <dsp:cNvSpPr/>
      </dsp:nvSpPr>
      <dsp:spPr>
        <a:xfrm>
          <a:off x="0" y="1416122"/>
          <a:ext cx="5291709" cy="133866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sz="1900" kern="1200" dirty="0"/>
            <a:t>En outre, grâce aux achats effectués en consortium, les universités canadiennes de toutes les tailles ont accès à un éventail de contenu plus vaste qu’auparavant.</a:t>
          </a:r>
          <a:endParaRPr lang="fr-CA" sz="1900" kern="1200" dirty="0"/>
        </a:p>
      </dsp:txBody>
      <dsp:txXfrm>
        <a:off x="65348" y="1481470"/>
        <a:ext cx="5161013" cy="1207966"/>
      </dsp:txXfrm>
    </dsp:sp>
    <dsp:sp modelId="{AD18AE4F-C3A7-4672-BE42-40A5CE6BF594}">
      <dsp:nvSpPr>
        <dsp:cNvPr id="0" name=""/>
        <dsp:cNvSpPr/>
      </dsp:nvSpPr>
      <dsp:spPr>
        <a:xfrm>
          <a:off x="0" y="2809505"/>
          <a:ext cx="5291709" cy="133866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sz="1900" kern="1200" dirty="0"/>
            <a:t>Ce modèle assure aux éditeurs une source de revenus régulière et prévisible.</a:t>
          </a:r>
          <a:endParaRPr lang="fr-CA" sz="1900" kern="1200" dirty="0"/>
        </a:p>
      </dsp:txBody>
      <dsp:txXfrm>
        <a:off x="65348" y="2874853"/>
        <a:ext cx="5161013" cy="12079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10E16-D878-8E48-A4FA-F00015C5225E}">
      <dsp:nvSpPr>
        <dsp:cNvPr id="0" name=""/>
        <dsp:cNvSpPr/>
      </dsp:nvSpPr>
      <dsp:spPr>
        <a:xfrm rot="21300000">
          <a:off x="15876" y="2202602"/>
          <a:ext cx="5141810" cy="588814"/>
        </a:xfrm>
        <a:prstGeom prst="mathMinus">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6B8F30C9-D922-0441-A6AD-AFF299F9B51F}">
      <dsp:nvSpPr>
        <dsp:cNvPr id="0" name=""/>
        <dsp:cNvSpPr/>
      </dsp:nvSpPr>
      <dsp:spPr>
        <a:xfrm>
          <a:off x="620827" y="249701"/>
          <a:ext cx="1552068" cy="1997608"/>
        </a:xfrm>
        <a:prstGeom prst="downArrow">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0D2FBE6-1E09-D54A-9DFB-7F9C3D39846D}">
      <dsp:nvSpPr>
        <dsp:cNvPr id="0" name=""/>
        <dsp:cNvSpPr/>
      </dsp:nvSpPr>
      <dsp:spPr>
        <a:xfrm>
          <a:off x="2413694" y="0"/>
          <a:ext cx="2312127" cy="2097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CA" sz="1200" kern="1200" dirty="0" smtClean="0"/>
            <a:t>Les budgets </a:t>
          </a:r>
          <a:r>
            <a:rPr lang="en-CA" sz="1200" kern="1200" dirty="0" err="1" smtClean="0"/>
            <a:t>d’acquisition</a:t>
          </a:r>
          <a:r>
            <a:rPr lang="en-CA" sz="1200" kern="1200" dirty="0" smtClean="0"/>
            <a:t> des </a:t>
          </a:r>
          <a:r>
            <a:rPr lang="en-CA" sz="1200" kern="1200" dirty="0" err="1" smtClean="0"/>
            <a:t>bibliothèques</a:t>
          </a:r>
          <a:r>
            <a:rPr lang="en-CA" sz="1200" kern="1200" dirty="0" smtClean="0"/>
            <a:t> </a:t>
          </a:r>
          <a:r>
            <a:rPr lang="en-CA" sz="1200" kern="1200" dirty="0" err="1" smtClean="0"/>
            <a:t>n’augmentent</a:t>
          </a:r>
          <a:r>
            <a:rPr lang="en-CA" sz="1200" kern="1200" dirty="0" smtClean="0"/>
            <a:t> </a:t>
          </a:r>
          <a:r>
            <a:rPr lang="en-CA" sz="1200" kern="1200" dirty="0" err="1" smtClean="0"/>
            <a:t>pratiquement</a:t>
          </a:r>
          <a:r>
            <a:rPr lang="en-CA" sz="1200" kern="1200" dirty="0" smtClean="0"/>
            <a:t> pas.</a:t>
          </a:r>
          <a:endParaRPr lang="en-US" sz="1200" kern="1200" dirty="0"/>
        </a:p>
      </dsp:txBody>
      <dsp:txXfrm>
        <a:off x="2413694" y="0"/>
        <a:ext cx="2312127" cy="2097488"/>
      </dsp:txXfrm>
    </dsp:sp>
    <dsp:sp modelId="{4663499D-57EC-544A-A432-E2E885083133}">
      <dsp:nvSpPr>
        <dsp:cNvPr id="0" name=""/>
        <dsp:cNvSpPr/>
      </dsp:nvSpPr>
      <dsp:spPr>
        <a:xfrm>
          <a:off x="3000666" y="2746711"/>
          <a:ext cx="1552068" cy="1997608"/>
        </a:xfrm>
        <a:prstGeom prst="upArrow">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8820E37-FD07-8B43-8CAD-24224EAEDAC4}">
      <dsp:nvSpPr>
        <dsp:cNvPr id="0" name=""/>
        <dsp:cNvSpPr/>
      </dsp:nvSpPr>
      <dsp:spPr>
        <a:xfrm>
          <a:off x="776034" y="2896531"/>
          <a:ext cx="1655540" cy="20974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CA" sz="1200" kern="1200" dirty="0" smtClean="0"/>
            <a:t>Les fusions et les </a:t>
          </a:r>
          <a:r>
            <a:rPr lang="en-CA" sz="1200" kern="1200" dirty="0" err="1" smtClean="0"/>
            <a:t>regroupements</a:t>
          </a:r>
          <a:r>
            <a:rPr lang="en-CA" sz="1200" kern="1200" dirty="0" smtClean="0"/>
            <a:t> des </a:t>
          </a:r>
          <a:r>
            <a:rPr lang="en-CA" sz="1200" kern="1200" dirty="0" err="1" smtClean="0"/>
            <a:t>éditeurs</a:t>
          </a:r>
          <a:r>
            <a:rPr lang="en-CA" sz="1200" kern="1200" dirty="0" smtClean="0"/>
            <a:t> </a:t>
          </a:r>
          <a:r>
            <a:rPr lang="en-CA" sz="1200" kern="1200" dirty="0" err="1" smtClean="0"/>
            <a:t>créent</a:t>
          </a:r>
          <a:r>
            <a:rPr lang="en-CA" sz="1200" kern="1200" dirty="0" smtClean="0"/>
            <a:t> un </a:t>
          </a:r>
          <a:r>
            <a:rPr lang="en-CA" sz="1200" kern="1200" dirty="0" err="1" smtClean="0"/>
            <a:t>oligopole</a:t>
          </a:r>
          <a:r>
            <a:rPr lang="en-CA" sz="1200" kern="1200" dirty="0" smtClean="0"/>
            <a:t> au sein du </a:t>
          </a:r>
          <a:r>
            <a:rPr lang="en-CA" sz="1200" kern="1200" dirty="0" err="1" smtClean="0"/>
            <a:t>secteur</a:t>
          </a:r>
          <a:r>
            <a:rPr lang="en-CA" sz="1200" kern="1200" dirty="0" smtClean="0"/>
            <a:t>, </a:t>
          </a:r>
          <a:r>
            <a:rPr lang="en-CA" sz="1200" kern="1200" dirty="0" err="1" smtClean="0"/>
            <a:t>ce</a:t>
          </a:r>
          <a:r>
            <a:rPr lang="en-CA" sz="1200" kern="1200" dirty="0" smtClean="0"/>
            <a:t> qui </a:t>
          </a:r>
          <a:r>
            <a:rPr lang="en-CA" sz="1200" kern="1200" dirty="0" err="1" smtClean="0"/>
            <a:t>permet</a:t>
          </a:r>
          <a:r>
            <a:rPr lang="en-CA" sz="1200" kern="1200" dirty="0" smtClean="0"/>
            <a:t> aux </a:t>
          </a:r>
          <a:r>
            <a:rPr lang="en-CA" sz="1200" kern="1200" dirty="0" err="1" smtClean="0"/>
            <a:t>éditeurs</a:t>
          </a:r>
          <a:r>
            <a:rPr lang="en-CA" sz="1200" kern="1200" dirty="0" smtClean="0"/>
            <a:t> de </a:t>
          </a:r>
          <a:r>
            <a:rPr lang="en-CA" sz="1200" kern="1200" dirty="0" err="1" smtClean="0"/>
            <a:t>gonfler</a:t>
          </a:r>
          <a:r>
            <a:rPr lang="en-CA" sz="1200" kern="1200" dirty="0" smtClean="0"/>
            <a:t> les prix des abonnements, qui </a:t>
          </a:r>
          <a:r>
            <a:rPr lang="en-CA" sz="1200" kern="1200" dirty="0" err="1" smtClean="0"/>
            <a:t>augmentent</a:t>
          </a:r>
          <a:r>
            <a:rPr lang="en-CA" sz="1200" kern="1200" dirty="0" smtClean="0"/>
            <a:t> </a:t>
          </a:r>
          <a:r>
            <a:rPr lang="en-CA" sz="1200" kern="1200" dirty="0" err="1" smtClean="0"/>
            <a:t>bien</a:t>
          </a:r>
          <a:r>
            <a:rPr lang="en-CA" sz="1200" kern="1200" dirty="0" smtClean="0"/>
            <a:t> plus </a:t>
          </a:r>
          <a:r>
            <a:rPr lang="en-CA" sz="1200" kern="1200" dirty="0" err="1" smtClean="0"/>
            <a:t>rapidement</a:t>
          </a:r>
          <a:r>
            <a:rPr lang="en-CA" sz="1200" kern="1200" dirty="0" smtClean="0"/>
            <a:t> que le </a:t>
          </a:r>
          <a:r>
            <a:rPr lang="en-CA" sz="1200" kern="1200" dirty="0" err="1" smtClean="0"/>
            <a:t>taux</a:t>
          </a:r>
          <a:r>
            <a:rPr lang="en-CA" sz="1200" kern="1200" dirty="0" smtClean="0"/>
            <a:t> </a:t>
          </a:r>
          <a:r>
            <a:rPr lang="en-CA" sz="1200" kern="1200" dirty="0" err="1" smtClean="0"/>
            <a:t>d’inflation</a:t>
          </a:r>
          <a:r>
            <a:rPr lang="en-CA" sz="1200" kern="1200" dirty="0" smtClean="0"/>
            <a:t>.</a:t>
          </a:r>
          <a:endParaRPr lang="en-US" sz="1200" kern="1200" dirty="0"/>
        </a:p>
      </dsp:txBody>
      <dsp:txXfrm>
        <a:off x="776034" y="2896531"/>
        <a:ext cx="1655540" cy="20974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7D886-346C-4D1A-B117-BDDA59423B75}">
      <dsp:nvSpPr>
        <dsp:cNvPr id="0" name=""/>
        <dsp:cNvSpPr/>
      </dsp:nvSpPr>
      <dsp:spPr>
        <a:xfrm>
          <a:off x="2808298" y="88241"/>
          <a:ext cx="2650478" cy="1956291"/>
        </a:xfrm>
        <a:prstGeom prst="downArrow">
          <a:avLst>
            <a:gd name="adj1" fmla="val 50000"/>
            <a:gd name="adj2" fmla="val 35000"/>
          </a:avLst>
        </a:prstGeom>
        <a:solidFill>
          <a:srgbClr val="B308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CA" sz="1100" b="1" kern="1200" dirty="0" smtClean="0"/>
            <a:t>Les chercheurs et les étudiants ont des attentes de plus en plus élevées quant à l’accès au contenu savant.</a:t>
          </a:r>
          <a:endParaRPr lang="fr-CA" sz="1100" b="1" kern="1200" dirty="0"/>
        </a:p>
      </dsp:txBody>
      <dsp:txXfrm>
        <a:off x="3470918" y="88241"/>
        <a:ext cx="1325239" cy="1613940"/>
      </dsp:txXfrm>
    </dsp:sp>
    <dsp:sp modelId="{A4F505A6-53E8-4F25-8C09-51D0620ECB70}">
      <dsp:nvSpPr>
        <dsp:cNvPr id="0" name=""/>
        <dsp:cNvSpPr/>
      </dsp:nvSpPr>
      <dsp:spPr>
        <a:xfrm rot="5400000">
          <a:off x="6062489" y="1851296"/>
          <a:ext cx="2650478" cy="2650478"/>
        </a:xfrm>
        <a:prstGeom prst="downArrow">
          <a:avLst>
            <a:gd name="adj1" fmla="val 50000"/>
            <a:gd name="adj2" fmla="val 35000"/>
          </a:avLst>
        </a:prstGeom>
        <a:solidFill>
          <a:srgbClr val="B308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CA" sz="1100" b="1" kern="1200" dirty="0" smtClean="0"/>
            <a:t>La situation actuelle force les bibliothèques à acheter du contenu qu’elles n’auraient peut-être pas choisi dans d’autres circonstances.</a:t>
          </a:r>
          <a:endParaRPr lang="fr-CA" sz="1100" b="1" kern="1200" dirty="0"/>
        </a:p>
      </dsp:txBody>
      <dsp:txXfrm rot="-5400000">
        <a:off x="6526324" y="2513916"/>
        <a:ext cx="2186644" cy="1325239"/>
      </dsp:txXfrm>
    </dsp:sp>
    <dsp:sp modelId="{5522A4C7-AF82-4C4E-AD52-CBCC6FB814E3}">
      <dsp:nvSpPr>
        <dsp:cNvPr id="0" name=""/>
        <dsp:cNvSpPr/>
      </dsp:nvSpPr>
      <dsp:spPr>
        <a:xfrm rot="16200000">
          <a:off x="0" y="1929228"/>
          <a:ext cx="2650478" cy="2650478"/>
        </a:xfrm>
        <a:prstGeom prst="downArrow">
          <a:avLst>
            <a:gd name="adj1" fmla="val 50000"/>
            <a:gd name="adj2" fmla="val 35000"/>
          </a:avLst>
        </a:prstGeom>
        <a:solidFill>
          <a:srgbClr val="B308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CA" sz="1100" b="1" kern="1200" dirty="0" smtClean="0"/>
            <a:t>Comme les budgets des bibliothèques demeurent inchangés malgré la hausse des prix des périodiques, les bibliothèques doivent prendre des décisions difficiles à propos du contenu qu’elles </a:t>
          </a:r>
          <a:r>
            <a:rPr lang="en-CA" sz="1100" b="1" kern="1200" dirty="0" err="1" smtClean="0"/>
            <a:t>peuvent</a:t>
          </a:r>
          <a:r>
            <a:rPr lang="en-CA" sz="1100" b="1" kern="1200" dirty="0" smtClean="0"/>
            <a:t> </a:t>
          </a:r>
          <a:r>
            <a:rPr lang="en-CA" sz="1100" b="1" kern="1200" dirty="0" err="1" smtClean="0"/>
            <a:t>offrir</a:t>
          </a:r>
          <a:r>
            <a:rPr lang="en-CA" sz="1100" b="1" kern="1200" dirty="0" smtClean="0"/>
            <a:t>.</a:t>
          </a:r>
          <a:endParaRPr lang="fr-CA" sz="1100" b="1" kern="1200" dirty="0"/>
        </a:p>
      </dsp:txBody>
      <dsp:txXfrm rot="5400000">
        <a:off x="1" y="2591847"/>
        <a:ext cx="2186644" cy="1325239"/>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AD36D2-9427-2C48-B290-786E95CBC9B6}" type="datetimeFigureOut">
              <a:rPr lang="en-CA" smtClean="0"/>
              <a:t>2017-11-14</a:t>
            </a:fld>
            <a:endParaRPr lang="en-CA" dirty="0"/>
          </a:p>
        </p:txBody>
      </p:sp>
      <p:sp>
        <p:nvSpPr>
          <p:cNvPr id="4" name="Slide Image Placeholder 3"/>
          <p:cNvSpPr>
            <a:spLocks noGrp="1" noRot="1" noChangeAspect="1"/>
          </p:cNvSpPr>
          <p:nvPr>
            <p:ph type="sldImg" idx="2"/>
          </p:nvPr>
        </p:nvSpPr>
        <p:spPr>
          <a:xfrm>
            <a:off x="1403350" y="1143000"/>
            <a:ext cx="40513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8C9AD-3E43-6D40-9303-93F5324D15A6}" type="slidenum">
              <a:rPr lang="en-CA" smtClean="0"/>
              <a:t>‹#›</a:t>
            </a:fld>
            <a:endParaRPr lang="en-CA" dirty="0"/>
          </a:p>
        </p:txBody>
      </p:sp>
    </p:spTree>
    <p:extLst>
      <p:ext uri="{BB962C8B-B14F-4D97-AF65-F5344CB8AC3E}">
        <p14:creationId xmlns:p14="http://schemas.microsoft.com/office/powerpoint/2010/main" val="45123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noProof="0" dirty="0"/>
          </a:p>
        </p:txBody>
      </p:sp>
      <p:sp>
        <p:nvSpPr>
          <p:cNvPr id="4" name="Slide Number Placeholder 3"/>
          <p:cNvSpPr>
            <a:spLocks noGrp="1"/>
          </p:cNvSpPr>
          <p:nvPr>
            <p:ph type="sldNum" sz="quarter" idx="10"/>
          </p:nvPr>
        </p:nvSpPr>
        <p:spPr/>
        <p:txBody>
          <a:bodyPr/>
          <a:lstStyle/>
          <a:p>
            <a:fld id="{01E8C9AD-3E43-6D40-9303-93F5324D15A6}" type="slidenum">
              <a:rPr lang="en-CA" smtClean="0"/>
              <a:t>1</a:t>
            </a:fld>
            <a:endParaRPr lang="en-CA" dirty="0"/>
          </a:p>
        </p:txBody>
      </p:sp>
    </p:spTree>
    <p:extLst>
      <p:ext uri="{BB962C8B-B14F-4D97-AF65-F5344CB8AC3E}">
        <p14:creationId xmlns:p14="http://schemas.microsoft.com/office/powerpoint/2010/main" val="770406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E8C9AD-3E43-6D40-9303-93F5324D15A6}" type="slidenum">
              <a:rPr lang="en-CA" smtClean="0"/>
              <a:t>2</a:t>
            </a:fld>
            <a:endParaRPr lang="en-CA" dirty="0"/>
          </a:p>
        </p:txBody>
      </p:sp>
    </p:spTree>
    <p:extLst>
      <p:ext uri="{BB962C8B-B14F-4D97-AF65-F5344CB8AC3E}">
        <p14:creationId xmlns:p14="http://schemas.microsoft.com/office/powerpoint/2010/main" val="207067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N’hésitez pas à remplacer cette photo par celle de votre bibliothèque préférée.</a:t>
            </a:r>
          </a:p>
          <a:p>
            <a:endParaRPr lang="en-US" dirty="0"/>
          </a:p>
        </p:txBody>
      </p:sp>
      <p:sp>
        <p:nvSpPr>
          <p:cNvPr id="4" name="Slide Number Placeholder 3"/>
          <p:cNvSpPr>
            <a:spLocks noGrp="1"/>
          </p:cNvSpPr>
          <p:nvPr>
            <p:ph type="sldNum" sz="quarter" idx="10"/>
          </p:nvPr>
        </p:nvSpPr>
        <p:spPr/>
        <p:txBody>
          <a:bodyPr/>
          <a:lstStyle/>
          <a:p>
            <a:fld id="{01E8C9AD-3E43-6D40-9303-93F5324D15A6}" type="slidenum">
              <a:rPr lang="en-CA" smtClean="0"/>
              <a:t>7</a:t>
            </a:fld>
            <a:endParaRPr lang="en-CA" dirty="0"/>
          </a:p>
        </p:txBody>
      </p:sp>
    </p:spTree>
    <p:extLst>
      <p:ext uri="{BB962C8B-B14F-4D97-AF65-F5344CB8AC3E}">
        <p14:creationId xmlns:p14="http://schemas.microsoft.com/office/powerpoint/2010/main" val="21874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La faiblesse du dollar canadien aggrave le problème du déclin des budgets des bibliothèques, mais sa remontée ne permettrait pas de résoudre le véritable problème.</a:t>
            </a:r>
          </a:p>
          <a:p>
            <a:endParaRPr lang="en-US" dirty="0"/>
          </a:p>
        </p:txBody>
      </p:sp>
      <p:sp>
        <p:nvSpPr>
          <p:cNvPr id="4" name="Slide Number Placeholder 3"/>
          <p:cNvSpPr>
            <a:spLocks noGrp="1"/>
          </p:cNvSpPr>
          <p:nvPr>
            <p:ph type="sldNum" sz="quarter" idx="10"/>
          </p:nvPr>
        </p:nvSpPr>
        <p:spPr/>
        <p:txBody>
          <a:bodyPr/>
          <a:lstStyle/>
          <a:p>
            <a:fld id="{01E8C9AD-3E43-6D40-9303-93F5324D15A6}" type="slidenum">
              <a:rPr lang="en-CA" smtClean="0"/>
              <a:t>8</a:t>
            </a:fld>
            <a:endParaRPr lang="en-CA" dirty="0"/>
          </a:p>
        </p:txBody>
      </p:sp>
    </p:spTree>
    <p:extLst>
      <p:ext uri="{BB962C8B-B14F-4D97-AF65-F5344CB8AC3E}">
        <p14:creationId xmlns:p14="http://schemas.microsoft.com/office/powerpoint/2010/main" val="1468893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7000" y="5081450"/>
            <a:ext cx="5023108" cy="1096277"/>
          </a:xfrm>
        </p:spPr>
        <p:txBody>
          <a:bodyPr anchor="b">
            <a:normAutofit/>
          </a:bodyPr>
          <a:lstStyle>
            <a:lvl1pPr algn="l">
              <a:defRPr sz="2800" b="0" i="0">
                <a:solidFill>
                  <a:schemeClr val="bg1"/>
                </a:solidFill>
                <a:latin typeface="Arial" charset="0"/>
                <a:ea typeface="Arial" charset="0"/>
                <a:cs typeface="Arial" charset="0"/>
              </a:defRPr>
            </a:lvl1pPr>
          </a:lstStyle>
          <a:p>
            <a:r>
              <a:rPr lang="en-CA" noProof="0" dirty="0" smtClean="0"/>
              <a:t>Click to edit </a:t>
            </a:r>
            <a:br>
              <a:rPr lang="en-CA" noProof="0" dirty="0" smtClean="0"/>
            </a:br>
            <a:r>
              <a:rPr lang="en-CA" noProof="0" dirty="0" smtClean="0"/>
              <a:t>Master title style</a:t>
            </a:r>
            <a:endParaRPr lang="en-CA" noProof="0" dirty="0"/>
          </a:p>
        </p:txBody>
      </p:sp>
      <p:sp>
        <p:nvSpPr>
          <p:cNvPr id="3" name="Subtitle 2"/>
          <p:cNvSpPr>
            <a:spLocks noGrp="1"/>
          </p:cNvSpPr>
          <p:nvPr>
            <p:ph type="subTitle" idx="1"/>
          </p:nvPr>
        </p:nvSpPr>
        <p:spPr>
          <a:xfrm>
            <a:off x="537000" y="6269803"/>
            <a:ext cx="5023108" cy="588197"/>
          </a:xfrm>
        </p:spPr>
        <p:txBody>
          <a:bodyPr rIns="72000">
            <a:normAutofit/>
          </a:bodyPr>
          <a:lstStyle>
            <a:lvl1pPr marL="0" indent="0" algn="l">
              <a:buNone/>
              <a:defRPr sz="1600" b="0" i="1">
                <a:solidFill>
                  <a:schemeClr val="bg1"/>
                </a:solidFill>
                <a:latin typeface="Arial" charset="0"/>
                <a:ea typeface="Arial" charset="0"/>
                <a:cs typeface="Arial" charset="0"/>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en-CA" noProof="0" dirty="0" smtClean="0"/>
              <a:t>Click to edit Master subtitle style</a:t>
            </a:r>
            <a:endParaRPr lang="en-CA" noProof="0" dirty="0"/>
          </a:p>
        </p:txBody>
      </p:sp>
    </p:spTree>
    <p:extLst>
      <p:ext uri="{BB962C8B-B14F-4D97-AF65-F5344CB8AC3E}">
        <p14:creationId xmlns:p14="http://schemas.microsoft.com/office/powerpoint/2010/main" val="20972982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9261" y="828577"/>
            <a:ext cx="7730488" cy="760396"/>
          </a:xfrm>
        </p:spPr>
        <p:txBody>
          <a:bodyPr anchor="ctr">
            <a:normAutofit/>
          </a:bodyPr>
          <a:lstStyle>
            <a:lvl1pPr>
              <a:defRPr sz="1800">
                <a:solidFill>
                  <a:srgbClr val="9C1B39"/>
                </a:solidFill>
                <a:latin typeface="Arial" charset="0"/>
                <a:ea typeface="Arial" charset="0"/>
                <a:cs typeface="Arial" charset="0"/>
              </a:defRPr>
            </a:lvl1pPr>
          </a:lstStyle>
          <a:p>
            <a:r>
              <a:rPr lang="en-CA" noProof="0" dirty="0" smtClean="0"/>
              <a:t>Title of Slide (H2)</a:t>
            </a:r>
            <a:endParaRPr lang="en-CA" noProof="0" dirty="0"/>
          </a:p>
        </p:txBody>
      </p:sp>
      <p:sp>
        <p:nvSpPr>
          <p:cNvPr id="4" name="Text Placeholder 3"/>
          <p:cNvSpPr>
            <a:spLocks noGrp="1"/>
          </p:cNvSpPr>
          <p:nvPr>
            <p:ph type="body" sz="half" idx="2" hasCustomPrompt="1"/>
          </p:nvPr>
        </p:nvSpPr>
        <p:spPr>
          <a:xfrm>
            <a:off x="669260" y="1605504"/>
            <a:ext cx="3156716" cy="4248719"/>
          </a:xfrm>
        </p:spPr>
        <p:txBody>
          <a:bodyPr>
            <a:normAutofit/>
          </a:bodyPr>
          <a:lstStyle>
            <a:lvl1pPr marL="0" indent="0">
              <a:lnSpc>
                <a:spcPts val="2220"/>
              </a:lnSpc>
              <a:buNone/>
              <a:defRPr sz="1600" b="0" i="0">
                <a:solidFill>
                  <a:srgbClr val="2C3F45"/>
                </a:solidFill>
                <a:latin typeface="Arial" charset="0"/>
                <a:ea typeface="Arial" charset="0"/>
                <a:cs typeface="Arial" charset="0"/>
              </a:defRPr>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en-CA" noProof="0" dirty="0" smtClean="0"/>
              <a:t>Paragraph here – </a:t>
            </a:r>
            <a:r>
              <a:rPr lang="en-CA" noProof="0" dirty="0" err="1" smtClean="0"/>
              <a:t>Lorem</a:t>
            </a:r>
            <a:r>
              <a:rPr lang="en-CA" noProof="0" dirty="0" smtClean="0"/>
              <a:t> </a:t>
            </a:r>
            <a:r>
              <a:rPr lang="en-CA" noProof="0" dirty="0" err="1" smtClean="0"/>
              <a:t>ipsum</a:t>
            </a:r>
            <a:r>
              <a:rPr lang="en-CA" noProof="0" dirty="0" smtClean="0"/>
              <a:t> dolor sit  </a:t>
            </a:r>
            <a:r>
              <a:rPr lang="en-CA" noProof="0" dirty="0" err="1" smtClean="0"/>
              <a:t>amet</a:t>
            </a:r>
            <a:r>
              <a:rPr lang="en-CA" noProof="0" dirty="0" smtClean="0"/>
              <a:t>, </a:t>
            </a:r>
            <a:r>
              <a:rPr lang="en-CA" noProof="0" dirty="0" err="1" smtClean="0"/>
              <a:t>consectetur</a:t>
            </a:r>
            <a:r>
              <a:rPr lang="en-CA" noProof="0" dirty="0" smtClean="0"/>
              <a:t> </a:t>
            </a:r>
            <a:r>
              <a:rPr lang="en-CA" noProof="0" dirty="0" err="1" smtClean="0"/>
              <a:t>idipiscing</a:t>
            </a:r>
            <a:r>
              <a:rPr lang="en-CA" noProof="0" dirty="0" smtClean="0"/>
              <a:t> </a:t>
            </a:r>
            <a:r>
              <a:rPr lang="en-CA" noProof="0" dirty="0" err="1" smtClean="0"/>
              <a:t>elit</a:t>
            </a:r>
            <a:r>
              <a:rPr lang="en-CA" noProof="0" dirty="0" smtClean="0"/>
              <a:t>. </a:t>
            </a:r>
            <a:r>
              <a:rPr lang="en-CA" noProof="0" dirty="0" err="1" smtClean="0"/>
              <a:t>Sed</a:t>
            </a:r>
            <a:r>
              <a:rPr lang="en-CA" noProof="0" dirty="0" smtClean="0"/>
              <a:t> </a:t>
            </a:r>
            <a:r>
              <a:rPr lang="en-CA" noProof="0" dirty="0" err="1" smtClean="0"/>
              <a:t>faucibus</a:t>
            </a:r>
            <a:r>
              <a:rPr lang="en-CA" noProof="0" dirty="0" smtClean="0"/>
              <a:t> </a:t>
            </a:r>
            <a:r>
              <a:rPr lang="en-CA" noProof="0" dirty="0" err="1" smtClean="0"/>
              <a:t>tempor</a:t>
            </a:r>
            <a:r>
              <a:rPr lang="en-CA" noProof="0" dirty="0" smtClean="0"/>
              <a:t> </a:t>
            </a:r>
            <a:r>
              <a:rPr lang="en-CA" noProof="0" dirty="0" err="1" smtClean="0"/>
              <a:t>dignissim</a:t>
            </a:r>
            <a:r>
              <a:rPr lang="en-CA" noProof="0" dirty="0" smtClean="0"/>
              <a:t>. </a:t>
            </a:r>
            <a:r>
              <a:rPr lang="en-CA" noProof="0" dirty="0" err="1" smtClean="0"/>
              <a:t>Etiam</a:t>
            </a:r>
            <a:r>
              <a:rPr lang="en-CA" noProof="0" dirty="0" smtClean="0"/>
              <a:t> </a:t>
            </a:r>
            <a:r>
              <a:rPr lang="en-CA" noProof="0" dirty="0" err="1" smtClean="0"/>
              <a:t>quis</a:t>
            </a:r>
            <a:r>
              <a:rPr lang="en-CA" noProof="0" dirty="0" smtClean="0"/>
              <a:t> dolor sit.</a:t>
            </a:r>
          </a:p>
        </p:txBody>
      </p:sp>
      <p:sp>
        <p:nvSpPr>
          <p:cNvPr id="6" name="Slide Number Placeholder 5"/>
          <p:cNvSpPr>
            <a:spLocks noGrp="1"/>
          </p:cNvSpPr>
          <p:nvPr>
            <p:ph type="sldNum" sz="quarter" idx="12"/>
          </p:nvPr>
        </p:nvSpPr>
        <p:spPr>
          <a:xfrm>
            <a:off x="6355924" y="6102417"/>
            <a:ext cx="2268312" cy="755583"/>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cxnSp>
        <p:nvCxnSpPr>
          <p:cNvPr id="7" name="Straight Connector 6"/>
          <p:cNvCxnSpPr/>
          <p:nvPr userDrawn="1"/>
        </p:nvCxnSpPr>
        <p:spPr>
          <a:xfrm flipH="1">
            <a:off x="327260" y="6597783"/>
            <a:ext cx="7733451" cy="12023"/>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noChangeAspect="1"/>
          </p:cNvSpPr>
          <p:nvPr>
            <p:ph type="pic" idx="13" hasCustomPrompt="1"/>
          </p:nvPr>
        </p:nvSpPr>
        <p:spPr>
          <a:xfrm>
            <a:off x="3825976" y="1588974"/>
            <a:ext cx="4573772" cy="4258344"/>
          </a:xfrm>
        </p:spPr>
        <p:txBody>
          <a:bodyPr anchor="ctr">
            <a:normAutofit/>
          </a:bodyPr>
          <a:lstStyle>
            <a:lvl1pPr marL="0" indent="0" algn="ctr">
              <a:buNone/>
              <a:defRPr sz="1400">
                <a:solidFill>
                  <a:srgbClr val="21A29D"/>
                </a:solidFill>
                <a:latin typeface="Arial" charset="0"/>
                <a:ea typeface="Arial" charset="0"/>
                <a:cs typeface="Arial" charset="0"/>
              </a:defRPr>
            </a:lvl1pPr>
            <a:lvl2pPr marL="449976" indent="0">
              <a:buNone/>
              <a:defRPr sz="2756"/>
            </a:lvl2pPr>
            <a:lvl3pPr marL="899952" indent="0">
              <a:buNone/>
              <a:defRPr sz="2362"/>
            </a:lvl3pPr>
            <a:lvl4pPr marL="1349929" indent="0">
              <a:buNone/>
              <a:defRPr sz="1968"/>
            </a:lvl4pPr>
            <a:lvl5pPr marL="1799905" indent="0">
              <a:buNone/>
              <a:defRPr sz="1968"/>
            </a:lvl5pPr>
            <a:lvl6pPr marL="2249881" indent="0">
              <a:buNone/>
              <a:defRPr sz="1968"/>
            </a:lvl6pPr>
            <a:lvl7pPr marL="2699857" indent="0">
              <a:buNone/>
              <a:defRPr sz="1968"/>
            </a:lvl7pPr>
            <a:lvl8pPr marL="3149834" indent="0">
              <a:buNone/>
              <a:defRPr sz="1968"/>
            </a:lvl8pPr>
            <a:lvl9pPr marL="3599810" indent="0">
              <a:buNone/>
              <a:defRPr sz="1968"/>
            </a:lvl9pPr>
          </a:lstStyle>
          <a:p>
            <a:r>
              <a:rPr lang="en-CA" noProof="0" dirty="0" smtClean="0"/>
              <a:t>PICTURE</a:t>
            </a:r>
            <a:endParaRPr lang="en-CA" noProof="0" dirty="0"/>
          </a:p>
        </p:txBody>
      </p:sp>
    </p:spTree>
    <p:extLst>
      <p:ext uri="{BB962C8B-B14F-4D97-AF65-F5344CB8AC3E}">
        <p14:creationId xmlns:p14="http://schemas.microsoft.com/office/powerpoint/2010/main" val="695790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88606" y="5172892"/>
            <a:ext cx="4492214" cy="1665172"/>
          </a:xfrm>
        </p:spPr>
        <p:txBody>
          <a:bodyPr>
            <a:normAutofit/>
          </a:bodyPr>
          <a:lstStyle>
            <a:lvl1pPr algn="r">
              <a:lnSpc>
                <a:spcPct val="100000"/>
              </a:lnSpc>
              <a:defRPr sz="1600" b="0" i="0">
                <a:solidFill>
                  <a:schemeClr val="bg1"/>
                </a:solidFill>
                <a:latin typeface="Arial" charset="0"/>
                <a:ea typeface="Arial" charset="0"/>
                <a:cs typeface="Arial" charset="0"/>
              </a:defRPr>
            </a:lvl1pPr>
          </a:lstStyle>
          <a:p>
            <a:r>
              <a:rPr lang="en-CA" noProof="0" dirty="0" smtClean="0"/>
              <a:t>Name Here</a:t>
            </a:r>
            <a:br>
              <a:rPr lang="en-CA" noProof="0" dirty="0" smtClean="0"/>
            </a:br>
            <a:r>
              <a:rPr lang="en-CA" sz="1400" noProof="0" dirty="0" smtClean="0"/>
              <a:t>613.000.000</a:t>
            </a:r>
            <a:br>
              <a:rPr lang="en-CA" sz="1400" noProof="0" dirty="0" smtClean="0"/>
            </a:br>
            <a:r>
              <a:rPr lang="en-CA" sz="1400" noProof="0" dirty="0" smtClean="0"/>
              <a:t/>
            </a:r>
            <a:br>
              <a:rPr lang="en-CA" sz="1400" noProof="0" dirty="0" smtClean="0"/>
            </a:br>
            <a:r>
              <a:rPr lang="en-CA" sz="1400" noProof="0" dirty="0" smtClean="0"/>
              <a:t>000 </a:t>
            </a:r>
            <a:r>
              <a:rPr lang="en-CA" sz="1400" noProof="0" dirty="0" err="1" smtClean="0"/>
              <a:t>Streetname</a:t>
            </a:r>
            <a:r>
              <a:rPr lang="en-CA" sz="1400" noProof="0" dirty="0" smtClean="0"/>
              <a:t> Ave.</a:t>
            </a:r>
            <a:br>
              <a:rPr lang="en-CA" sz="1400" noProof="0" dirty="0" smtClean="0"/>
            </a:br>
            <a:r>
              <a:rPr lang="en-CA" sz="1400" noProof="0" dirty="0" smtClean="0"/>
              <a:t>City PR, A1B 2C3</a:t>
            </a:r>
            <a:endParaRPr lang="en-CA" noProof="0" dirty="0"/>
          </a:p>
        </p:txBody>
      </p:sp>
    </p:spTree>
    <p:extLst>
      <p:ext uri="{BB962C8B-B14F-4D97-AF65-F5344CB8AC3E}">
        <p14:creationId xmlns:p14="http://schemas.microsoft.com/office/powerpoint/2010/main" val="7781498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69261" y="828577"/>
            <a:ext cx="7730488" cy="760396"/>
          </a:xfrm>
        </p:spPr>
        <p:txBody>
          <a:bodyPr anchor="ctr">
            <a:normAutofit/>
          </a:bodyPr>
          <a:lstStyle>
            <a:lvl1pPr>
              <a:defRPr sz="1800">
                <a:solidFill>
                  <a:srgbClr val="9C1B39"/>
                </a:solidFill>
                <a:latin typeface="Arial" charset="0"/>
                <a:ea typeface="Arial" charset="0"/>
                <a:cs typeface="Arial" charset="0"/>
              </a:defRPr>
            </a:lvl1pPr>
          </a:lstStyle>
          <a:p>
            <a:r>
              <a:rPr lang="en-CA" noProof="0" dirty="0" smtClean="0"/>
              <a:t>Title of Slide (H2)</a:t>
            </a:r>
            <a:endParaRPr lang="en-CA" noProof="0" dirty="0"/>
          </a:p>
        </p:txBody>
      </p:sp>
      <p:sp>
        <p:nvSpPr>
          <p:cNvPr id="4" name="Text Placeholder 3"/>
          <p:cNvSpPr>
            <a:spLocks noGrp="1"/>
          </p:cNvSpPr>
          <p:nvPr>
            <p:ph type="body" sz="half" idx="2" hasCustomPrompt="1"/>
          </p:nvPr>
        </p:nvSpPr>
        <p:spPr>
          <a:xfrm>
            <a:off x="669259" y="1605504"/>
            <a:ext cx="7730489" cy="4248719"/>
          </a:xfrm>
        </p:spPr>
        <p:txBody>
          <a:bodyPr>
            <a:normAutofit/>
          </a:bodyPr>
          <a:lstStyle>
            <a:lvl1pPr marL="0" indent="0">
              <a:lnSpc>
                <a:spcPts val="2220"/>
              </a:lnSpc>
              <a:buNone/>
              <a:defRPr sz="1600" b="0" i="0">
                <a:solidFill>
                  <a:srgbClr val="2C3F45"/>
                </a:solidFill>
                <a:latin typeface="Arial" charset="0"/>
                <a:ea typeface="Arial" charset="0"/>
                <a:cs typeface="Arial" charset="0"/>
              </a:defRPr>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en-CA" noProof="0" dirty="0" smtClean="0"/>
              <a:t>Paragraph here – </a:t>
            </a:r>
            <a:r>
              <a:rPr lang="en-CA" noProof="0" dirty="0" err="1" smtClean="0"/>
              <a:t>Lorem</a:t>
            </a:r>
            <a:r>
              <a:rPr lang="en-CA" noProof="0" dirty="0" smtClean="0"/>
              <a:t> </a:t>
            </a:r>
            <a:r>
              <a:rPr lang="en-CA" noProof="0" dirty="0" err="1" smtClean="0"/>
              <a:t>ipsum</a:t>
            </a:r>
            <a:r>
              <a:rPr lang="en-CA" noProof="0" dirty="0" smtClean="0"/>
              <a:t> dolor sit  </a:t>
            </a:r>
            <a:r>
              <a:rPr lang="en-CA" noProof="0" dirty="0" err="1" smtClean="0"/>
              <a:t>amet</a:t>
            </a:r>
            <a:r>
              <a:rPr lang="en-CA" noProof="0" dirty="0" smtClean="0"/>
              <a:t>, </a:t>
            </a:r>
            <a:r>
              <a:rPr lang="en-CA" noProof="0" dirty="0" err="1" smtClean="0"/>
              <a:t>consectetur</a:t>
            </a:r>
            <a:r>
              <a:rPr lang="en-CA" noProof="0" dirty="0" smtClean="0"/>
              <a:t> </a:t>
            </a:r>
            <a:r>
              <a:rPr lang="en-CA" noProof="0" dirty="0" err="1" smtClean="0"/>
              <a:t>idipiscing</a:t>
            </a:r>
            <a:r>
              <a:rPr lang="en-CA" noProof="0" dirty="0" smtClean="0"/>
              <a:t> </a:t>
            </a:r>
            <a:r>
              <a:rPr lang="en-CA" noProof="0" dirty="0" err="1" smtClean="0"/>
              <a:t>elit</a:t>
            </a:r>
            <a:r>
              <a:rPr lang="en-CA" noProof="0" dirty="0" smtClean="0"/>
              <a:t>. </a:t>
            </a:r>
            <a:r>
              <a:rPr lang="en-CA" noProof="0" dirty="0" err="1" smtClean="0"/>
              <a:t>Sed</a:t>
            </a:r>
            <a:r>
              <a:rPr lang="en-CA" noProof="0" dirty="0" smtClean="0"/>
              <a:t> </a:t>
            </a:r>
            <a:r>
              <a:rPr lang="en-CA" noProof="0" dirty="0" err="1" smtClean="0"/>
              <a:t>faucibus</a:t>
            </a:r>
            <a:r>
              <a:rPr lang="en-CA" noProof="0" dirty="0" smtClean="0"/>
              <a:t> </a:t>
            </a:r>
            <a:r>
              <a:rPr lang="en-CA" noProof="0" dirty="0" err="1" smtClean="0"/>
              <a:t>tempor</a:t>
            </a:r>
            <a:r>
              <a:rPr lang="en-CA" noProof="0" dirty="0" smtClean="0"/>
              <a:t> </a:t>
            </a:r>
            <a:r>
              <a:rPr lang="en-CA" noProof="0" dirty="0" err="1" smtClean="0"/>
              <a:t>dignissim</a:t>
            </a:r>
            <a:r>
              <a:rPr lang="en-CA" noProof="0" dirty="0" smtClean="0"/>
              <a:t>. </a:t>
            </a:r>
            <a:r>
              <a:rPr lang="en-CA" noProof="0" dirty="0" err="1" smtClean="0"/>
              <a:t>Etiam</a:t>
            </a:r>
            <a:r>
              <a:rPr lang="en-CA" noProof="0" dirty="0" smtClean="0"/>
              <a:t> </a:t>
            </a:r>
            <a:r>
              <a:rPr lang="en-CA" noProof="0" dirty="0" err="1" smtClean="0"/>
              <a:t>quis</a:t>
            </a:r>
            <a:r>
              <a:rPr lang="en-CA" noProof="0" dirty="0" smtClean="0"/>
              <a:t> dolor sit.</a:t>
            </a:r>
          </a:p>
        </p:txBody>
      </p:sp>
      <p:sp>
        <p:nvSpPr>
          <p:cNvPr id="6" name="Slide Number Placeholder 5"/>
          <p:cNvSpPr>
            <a:spLocks noGrp="1"/>
          </p:cNvSpPr>
          <p:nvPr>
            <p:ph type="sldNum" sz="quarter" idx="12"/>
          </p:nvPr>
        </p:nvSpPr>
        <p:spPr>
          <a:xfrm>
            <a:off x="6355924" y="6102417"/>
            <a:ext cx="2268312" cy="755583"/>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cxnSp>
        <p:nvCxnSpPr>
          <p:cNvPr id="7" name="Straight Connector 6"/>
          <p:cNvCxnSpPr/>
          <p:nvPr userDrawn="1"/>
        </p:nvCxnSpPr>
        <p:spPr>
          <a:xfrm flipH="1">
            <a:off x="327260" y="6597783"/>
            <a:ext cx="7733451" cy="12023"/>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7059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Custom Layou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07591" y="887761"/>
            <a:ext cx="6816644" cy="1325563"/>
          </a:xfrm>
        </p:spPr>
        <p:txBody>
          <a:bodyPr/>
          <a:lstStyle>
            <a:lvl1pPr>
              <a:defRPr baseline="0">
                <a:solidFill>
                  <a:srgbClr val="2C3F45"/>
                </a:solidFill>
              </a:defRPr>
            </a:lvl1pPr>
          </a:lstStyle>
          <a:p>
            <a:r>
              <a:rPr lang="en-CA" dirty="0" smtClean="0"/>
              <a:t>WELCOME</a:t>
            </a:r>
            <a:br>
              <a:rPr lang="en-CA" dirty="0" smtClean="0"/>
            </a:br>
            <a:r>
              <a:rPr lang="en-CA" dirty="0" smtClean="0"/>
              <a:t>MESSAGE TITLE (H1)</a:t>
            </a:r>
            <a:endParaRPr lang="en-US" dirty="0"/>
          </a:p>
        </p:txBody>
      </p:sp>
      <p:sp>
        <p:nvSpPr>
          <p:cNvPr id="7" name="Text Placeholder 2"/>
          <p:cNvSpPr>
            <a:spLocks noGrp="1"/>
          </p:cNvSpPr>
          <p:nvPr>
            <p:ph type="body" idx="1" hasCustomPrompt="1"/>
          </p:nvPr>
        </p:nvSpPr>
        <p:spPr>
          <a:xfrm>
            <a:off x="1807590" y="2213324"/>
            <a:ext cx="6816645" cy="3482081"/>
          </a:xfrm>
        </p:spPr>
        <p:txBody>
          <a:bodyPr anchor="t">
            <a:normAutofit/>
          </a:bodyPr>
          <a:lstStyle>
            <a:lvl1pPr marL="0" marR="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lang="en-CA" sz="1600" b="0" i="0" baseline="0" smtClean="0">
                <a:solidFill>
                  <a:srgbClr val="2C3F45"/>
                </a:solidFill>
                <a:effectLst/>
              </a:defRPr>
            </a:lvl1pPr>
            <a:lvl2pPr marL="449976" indent="0">
              <a:buNone/>
              <a:defRPr sz="1968">
                <a:solidFill>
                  <a:schemeClr val="tx1">
                    <a:tint val="75000"/>
                  </a:schemeClr>
                </a:solidFill>
              </a:defRPr>
            </a:lvl2pPr>
            <a:lvl3pPr marL="899952" indent="0">
              <a:buNone/>
              <a:defRPr sz="1772">
                <a:solidFill>
                  <a:schemeClr val="tx1">
                    <a:tint val="75000"/>
                  </a:schemeClr>
                </a:solidFill>
              </a:defRPr>
            </a:lvl3pPr>
            <a:lvl4pPr marL="1349929" indent="0">
              <a:buNone/>
              <a:defRPr sz="1575">
                <a:solidFill>
                  <a:schemeClr val="tx1">
                    <a:tint val="75000"/>
                  </a:schemeClr>
                </a:solidFill>
              </a:defRPr>
            </a:lvl4pPr>
            <a:lvl5pPr marL="1799905" indent="0">
              <a:buNone/>
              <a:defRPr sz="1575">
                <a:solidFill>
                  <a:schemeClr val="tx1">
                    <a:tint val="75000"/>
                  </a:schemeClr>
                </a:solidFill>
              </a:defRPr>
            </a:lvl5pPr>
            <a:lvl6pPr marL="2249881" indent="0">
              <a:buNone/>
              <a:defRPr sz="1575">
                <a:solidFill>
                  <a:schemeClr val="tx1">
                    <a:tint val="75000"/>
                  </a:schemeClr>
                </a:solidFill>
              </a:defRPr>
            </a:lvl6pPr>
            <a:lvl7pPr marL="2699857" indent="0">
              <a:buNone/>
              <a:defRPr sz="1575">
                <a:solidFill>
                  <a:schemeClr val="tx1">
                    <a:tint val="75000"/>
                  </a:schemeClr>
                </a:solidFill>
              </a:defRPr>
            </a:lvl7pPr>
            <a:lvl8pPr marL="3149834" indent="0">
              <a:buNone/>
              <a:defRPr sz="1575">
                <a:solidFill>
                  <a:schemeClr val="tx1">
                    <a:tint val="75000"/>
                  </a:schemeClr>
                </a:solidFill>
              </a:defRPr>
            </a:lvl8pPr>
            <a:lvl9pPr marL="3599810" indent="0">
              <a:buNone/>
              <a:defRPr sz="1575">
                <a:solidFill>
                  <a:schemeClr val="tx1">
                    <a:tint val="75000"/>
                  </a:schemeClr>
                </a:solidFill>
              </a:defRPr>
            </a:lvl9pPr>
          </a:lstStyle>
          <a:p>
            <a:pPr lvl="0"/>
            <a:r>
              <a:rPr lang="en-CA" noProof="0" dirty="0" smtClean="0"/>
              <a:t>Paragraph here – </a:t>
            </a:r>
            <a:r>
              <a:rPr lang="en-CA" noProof="0" dirty="0" err="1" smtClean="0"/>
              <a:t>Lorem</a:t>
            </a:r>
            <a:r>
              <a:rPr lang="en-CA" noProof="0" dirty="0" smtClean="0"/>
              <a:t> </a:t>
            </a:r>
            <a:r>
              <a:rPr lang="en-CA" noProof="0" dirty="0" err="1" smtClean="0"/>
              <a:t>ipsum</a:t>
            </a:r>
            <a:r>
              <a:rPr lang="en-CA" noProof="0" dirty="0" smtClean="0"/>
              <a:t> dolor sit  </a:t>
            </a:r>
            <a:r>
              <a:rPr lang="en-CA" noProof="0" dirty="0" err="1" smtClean="0"/>
              <a:t>amet</a:t>
            </a:r>
            <a:r>
              <a:rPr lang="en-CA" noProof="0" dirty="0" smtClean="0"/>
              <a:t>, </a:t>
            </a:r>
            <a:r>
              <a:rPr lang="en-CA" noProof="0" dirty="0" err="1" smtClean="0"/>
              <a:t>consectetur</a:t>
            </a:r>
            <a:r>
              <a:rPr lang="en-CA" noProof="0" dirty="0" smtClean="0"/>
              <a:t> </a:t>
            </a:r>
            <a:r>
              <a:rPr lang="en-CA" noProof="0" dirty="0" err="1" smtClean="0"/>
              <a:t>idipiscing</a:t>
            </a:r>
            <a:r>
              <a:rPr lang="en-CA" noProof="0" dirty="0" smtClean="0"/>
              <a:t> </a:t>
            </a:r>
            <a:r>
              <a:rPr lang="en-CA" noProof="0" dirty="0" err="1" smtClean="0"/>
              <a:t>elit</a:t>
            </a:r>
            <a:r>
              <a:rPr lang="en-CA" noProof="0" dirty="0" smtClean="0"/>
              <a:t>. </a:t>
            </a:r>
            <a:r>
              <a:rPr lang="en-CA" noProof="0" dirty="0" err="1" smtClean="0"/>
              <a:t>Sed</a:t>
            </a:r>
            <a:r>
              <a:rPr lang="en-CA" noProof="0" dirty="0" smtClean="0"/>
              <a:t> </a:t>
            </a:r>
            <a:r>
              <a:rPr lang="en-CA" noProof="0" dirty="0" err="1" smtClean="0"/>
              <a:t>faucibus</a:t>
            </a:r>
            <a:r>
              <a:rPr lang="en-CA" noProof="0" dirty="0" smtClean="0"/>
              <a:t> </a:t>
            </a:r>
            <a:r>
              <a:rPr lang="en-CA" noProof="0" dirty="0" err="1" smtClean="0"/>
              <a:t>tempor</a:t>
            </a:r>
            <a:r>
              <a:rPr lang="en-CA" noProof="0" dirty="0" smtClean="0"/>
              <a:t> </a:t>
            </a:r>
            <a:r>
              <a:rPr lang="en-CA" noProof="0" dirty="0" err="1" smtClean="0"/>
              <a:t>dignissim</a:t>
            </a:r>
            <a:r>
              <a:rPr lang="en-CA" noProof="0" dirty="0" smtClean="0"/>
              <a:t>. </a:t>
            </a:r>
            <a:r>
              <a:rPr lang="en-CA" noProof="0" dirty="0" err="1" smtClean="0"/>
              <a:t>Etiam</a:t>
            </a:r>
            <a:r>
              <a:rPr lang="en-CA" noProof="0" dirty="0" smtClean="0"/>
              <a:t> </a:t>
            </a:r>
            <a:r>
              <a:rPr lang="en-CA" noProof="0" dirty="0" err="1" smtClean="0"/>
              <a:t>quis</a:t>
            </a:r>
            <a:r>
              <a:rPr lang="en-CA" noProof="0" dirty="0" smtClean="0"/>
              <a:t> </a:t>
            </a:r>
            <a:r>
              <a:rPr lang="en-CA" noProof="0" dirty="0" err="1" smtClean="0"/>
              <a:t>ultrucies</a:t>
            </a:r>
            <a:r>
              <a:rPr lang="en-CA" noProof="0" dirty="0" smtClean="0"/>
              <a:t> </a:t>
            </a:r>
            <a:r>
              <a:rPr lang="en-CA" noProof="0" dirty="0" err="1" smtClean="0"/>
              <a:t>mauris</a:t>
            </a:r>
            <a:r>
              <a:rPr lang="en-CA" noProof="0" dirty="0" smtClean="0"/>
              <a:t>. Nam </a:t>
            </a:r>
            <a:r>
              <a:rPr lang="en-CA" noProof="0" dirty="0" err="1" smtClean="0"/>
              <a:t>alquiam</a:t>
            </a:r>
            <a:r>
              <a:rPr lang="en-CA" noProof="0" dirty="0" smtClean="0"/>
              <a:t> </a:t>
            </a:r>
            <a:r>
              <a:rPr lang="en-CA" noProof="0" dirty="0" err="1" smtClean="0"/>
              <a:t>odio</a:t>
            </a:r>
            <a:r>
              <a:rPr lang="en-CA" noProof="0" dirty="0" smtClean="0"/>
              <a:t> </a:t>
            </a:r>
            <a:r>
              <a:rPr lang="en-CA" noProof="0" dirty="0" err="1" smtClean="0"/>
              <a:t>diam</a:t>
            </a:r>
            <a:r>
              <a:rPr lang="en-CA" noProof="0" dirty="0" smtClean="0"/>
              <a:t>, at </a:t>
            </a:r>
            <a:r>
              <a:rPr lang="en-CA" noProof="0" dirty="0" err="1" smtClean="0"/>
              <a:t>lacinia</a:t>
            </a:r>
            <a:r>
              <a:rPr lang="en-CA" noProof="0" dirty="0" smtClean="0"/>
              <a:t> </a:t>
            </a:r>
            <a:r>
              <a:rPr lang="en-CA" noProof="0" dirty="0" err="1" smtClean="0"/>
              <a:t>nibh</a:t>
            </a:r>
            <a:r>
              <a:rPr lang="en-CA" noProof="0" dirty="0" smtClean="0"/>
              <a:t> </a:t>
            </a:r>
            <a:r>
              <a:rPr lang="en-CA" noProof="0" dirty="0" err="1" smtClean="0"/>
              <a:t>viverra</a:t>
            </a:r>
            <a:r>
              <a:rPr lang="en-CA" noProof="0" dirty="0" smtClean="0"/>
              <a:t> </a:t>
            </a:r>
            <a:r>
              <a:rPr lang="en-CA" noProof="0" dirty="0" err="1" smtClean="0"/>
              <a:t>nec</a:t>
            </a:r>
            <a:r>
              <a:rPr lang="en-CA" noProof="0" dirty="0" smtClean="0"/>
              <a:t>. </a:t>
            </a:r>
            <a:r>
              <a:rPr lang="en-CA" noProof="0" dirty="0" err="1" smtClean="0"/>
              <a:t>Cras</a:t>
            </a:r>
            <a:r>
              <a:rPr lang="en-CA" noProof="0" dirty="0" smtClean="0"/>
              <a:t> </a:t>
            </a:r>
            <a:r>
              <a:rPr lang="en-CA" noProof="0" dirty="0" err="1" smtClean="0"/>
              <a:t>tempor</a:t>
            </a:r>
            <a:r>
              <a:rPr lang="en-CA" noProof="0" dirty="0" smtClean="0"/>
              <a:t> </a:t>
            </a:r>
            <a:r>
              <a:rPr lang="en-CA" noProof="0" dirty="0" err="1" smtClean="0"/>
              <a:t>tempor</a:t>
            </a:r>
            <a:r>
              <a:rPr lang="en-CA" noProof="0" dirty="0" smtClean="0"/>
              <a:t> </a:t>
            </a:r>
            <a:r>
              <a:rPr lang="en-CA" noProof="0" dirty="0" err="1" smtClean="0"/>
              <a:t>gravida</a:t>
            </a:r>
            <a:r>
              <a:rPr lang="en-CA" noProof="0" dirty="0" smtClean="0"/>
              <a:t>. </a:t>
            </a:r>
            <a:r>
              <a:rPr lang="en-CA" noProof="0" dirty="0" err="1" smtClean="0"/>
              <a:t>Mauris</a:t>
            </a:r>
            <a:r>
              <a:rPr lang="en-CA" noProof="0" dirty="0" smtClean="0"/>
              <a:t> </a:t>
            </a:r>
            <a:r>
              <a:rPr lang="en-CA" noProof="0" dirty="0" err="1" smtClean="0"/>
              <a:t>imperdiet</a:t>
            </a:r>
            <a:r>
              <a:rPr lang="en-CA" noProof="0" dirty="0" smtClean="0"/>
              <a:t> </a:t>
            </a:r>
            <a:r>
              <a:rPr lang="en-CA" noProof="0" dirty="0" err="1" smtClean="0"/>
              <a:t>velit</a:t>
            </a:r>
            <a:r>
              <a:rPr lang="en-CA" noProof="0" dirty="0" smtClean="0"/>
              <a:t> </a:t>
            </a:r>
            <a:r>
              <a:rPr lang="en-CA" noProof="0" dirty="0" err="1" smtClean="0"/>
              <a:t>blandit</a:t>
            </a:r>
            <a:r>
              <a:rPr lang="en-CA" noProof="0" dirty="0" smtClean="0"/>
              <a:t>, </a:t>
            </a:r>
            <a:r>
              <a:rPr lang="en-CA" noProof="0" dirty="0" err="1" smtClean="0"/>
              <a:t>dapibus</a:t>
            </a:r>
            <a:r>
              <a:rPr lang="en-CA" noProof="0" dirty="0" smtClean="0"/>
              <a:t> </a:t>
            </a:r>
            <a:r>
              <a:rPr lang="en-CA" noProof="0" dirty="0" err="1" smtClean="0"/>
              <a:t>leo</a:t>
            </a:r>
            <a:r>
              <a:rPr lang="en-CA" noProof="0" dirty="0" smtClean="0"/>
              <a:t> </a:t>
            </a:r>
            <a:r>
              <a:rPr lang="en-CA" noProof="0" dirty="0" err="1" smtClean="0"/>
              <a:t>dignissim</a:t>
            </a:r>
            <a:r>
              <a:rPr lang="en-CA" noProof="0" dirty="0" smtClean="0"/>
              <a:t>, </a:t>
            </a:r>
            <a:r>
              <a:rPr lang="en-CA" noProof="0" dirty="0" err="1" smtClean="0"/>
              <a:t>mollis</a:t>
            </a:r>
            <a:r>
              <a:rPr lang="en-CA" noProof="0" dirty="0" smtClean="0"/>
              <a:t> </a:t>
            </a:r>
            <a:r>
              <a:rPr lang="en-CA" noProof="0" dirty="0" err="1" smtClean="0"/>
              <a:t>orci</a:t>
            </a:r>
            <a:r>
              <a:rPr lang="en-CA" noProof="0" dirty="0" smtClean="0"/>
              <a:t>.</a:t>
            </a:r>
          </a:p>
          <a:p>
            <a:pPr marL="0" marR="0" lvl="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a:pPr>
            <a:r>
              <a:rPr lang="en-CA" noProof="0" dirty="0" err="1" smtClean="0"/>
              <a:t>Cras</a:t>
            </a:r>
            <a:r>
              <a:rPr lang="en-CA" noProof="0" dirty="0" smtClean="0"/>
              <a:t> </a:t>
            </a:r>
            <a:r>
              <a:rPr lang="en-CA" noProof="0" dirty="0" err="1" smtClean="0"/>
              <a:t>tempor</a:t>
            </a:r>
            <a:r>
              <a:rPr lang="en-CA" noProof="0" dirty="0" smtClean="0"/>
              <a:t> </a:t>
            </a:r>
            <a:r>
              <a:rPr lang="en-CA" noProof="0" dirty="0" err="1" smtClean="0"/>
              <a:t>tempor</a:t>
            </a:r>
            <a:r>
              <a:rPr lang="en-CA" noProof="0" dirty="0" smtClean="0"/>
              <a:t> </a:t>
            </a:r>
            <a:r>
              <a:rPr lang="en-CA" noProof="0" dirty="0" err="1" smtClean="0"/>
              <a:t>gravida</a:t>
            </a:r>
            <a:r>
              <a:rPr lang="en-CA" noProof="0" dirty="0" smtClean="0"/>
              <a:t>. </a:t>
            </a:r>
            <a:r>
              <a:rPr lang="en-CA" noProof="0" dirty="0" err="1" smtClean="0"/>
              <a:t>Mauris</a:t>
            </a:r>
            <a:r>
              <a:rPr lang="en-CA" noProof="0" dirty="0" smtClean="0"/>
              <a:t> </a:t>
            </a:r>
            <a:r>
              <a:rPr lang="en-CA" noProof="0" dirty="0" err="1" smtClean="0"/>
              <a:t>imperdiet</a:t>
            </a:r>
            <a:r>
              <a:rPr lang="en-CA" noProof="0" dirty="0" smtClean="0"/>
              <a:t> </a:t>
            </a:r>
            <a:r>
              <a:rPr lang="en-CA" noProof="0" dirty="0" err="1" smtClean="0"/>
              <a:t>velit</a:t>
            </a:r>
            <a:r>
              <a:rPr lang="en-CA" noProof="0" dirty="0" smtClean="0"/>
              <a:t> </a:t>
            </a:r>
            <a:r>
              <a:rPr lang="en-CA" noProof="0" dirty="0" err="1" smtClean="0"/>
              <a:t>blandit</a:t>
            </a:r>
            <a:r>
              <a:rPr lang="en-CA" noProof="0" dirty="0" smtClean="0"/>
              <a:t>, </a:t>
            </a:r>
            <a:r>
              <a:rPr lang="en-CA" noProof="0" dirty="0" err="1" smtClean="0"/>
              <a:t>dapibus</a:t>
            </a:r>
            <a:r>
              <a:rPr lang="en-CA" noProof="0" dirty="0" smtClean="0"/>
              <a:t> </a:t>
            </a:r>
            <a:r>
              <a:rPr lang="en-CA" noProof="0" dirty="0" err="1" smtClean="0"/>
              <a:t>leo</a:t>
            </a:r>
            <a:r>
              <a:rPr lang="en-CA" noProof="0" dirty="0" smtClean="0"/>
              <a:t> </a:t>
            </a:r>
            <a:r>
              <a:rPr lang="en-CA" noProof="0" dirty="0" err="1" smtClean="0"/>
              <a:t>dignissim</a:t>
            </a:r>
            <a:r>
              <a:rPr lang="en-CA" noProof="0" dirty="0" smtClean="0"/>
              <a:t>, </a:t>
            </a:r>
            <a:r>
              <a:rPr lang="en-CA" noProof="0" dirty="0" err="1" smtClean="0"/>
              <a:t>mollis</a:t>
            </a:r>
            <a:r>
              <a:rPr lang="en-CA" noProof="0" dirty="0" smtClean="0"/>
              <a:t> </a:t>
            </a:r>
            <a:r>
              <a:rPr lang="en-CA" noProof="0" dirty="0" err="1" smtClean="0"/>
              <a:t>orci</a:t>
            </a:r>
            <a:r>
              <a:rPr lang="en-CA" noProof="0" dirty="0" smtClean="0"/>
              <a:t>.</a:t>
            </a:r>
          </a:p>
          <a:p>
            <a:pPr lvl="0"/>
            <a:endParaRPr lang="en-CA" noProof="0" dirty="0" smtClean="0"/>
          </a:p>
        </p:txBody>
      </p:sp>
      <p:sp>
        <p:nvSpPr>
          <p:cNvPr id="8" name="Slide Number Placeholder 5"/>
          <p:cNvSpPr>
            <a:spLocks noGrp="1"/>
          </p:cNvSpPr>
          <p:nvPr>
            <p:ph type="sldNum" sz="quarter" idx="12"/>
          </p:nvPr>
        </p:nvSpPr>
        <p:spPr>
          <a:xfrm>
            <a:off x="6355924" y="6102417"/>
            <a:ext cx="2268312" cy="755583"/>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cxnSp>
        <p:nvCxnSpPr>
          <p:cNvPr id="9" name="Straight Connector 8"/>
          <p:cNvCxnSpPr/>
          <p:nvPr userDrawn="1"/>
        </p:nvCxnSpPr>
        <p:spPr>
          <a:xfrm flipH="1">
            <a:off x="327259" y="6597783"/>
            <a:ext cx="7733452" cy="0"/>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82256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07591" y="1882602"/>
            <a:ext cx="6816644" cy="1325563"/>
          </a:xfrm>
        </p:spPr>
        <p:txBody>
          <a:bodyPr/>
          <a:lstStyle>
            <a:lvl1pPr>
              <a:defRPr baseline="0">
                <a:solidFill>
                  <a:srgbClr val="2C3F45"/>
                </a:solidFill>
              </a:defRPr>
            </a:lvl1pPr>
          </a:lstStyle>
          <a:p>
            <a:r>
              <a:rPr lang="en-CA" dirty="0" smtClean="0"/>
              <a:t>WELCOME</a:t>
            </a:r>
            <a:br>
              <a:rPr lang="en-CA" dirty="0" smtClean="0"/>
            </a:br>
            <a:r>
              <a:rPr lang="en-CA" dirty="0" smtClean="0"/>
              <a:t>MESSAGE TITLE (H1)</a:t>
            </a:r>
            <a:endParaRPr lang="en-US" dirty="0"/>
          </a:p>
        </p:txBody>
      </p:sp>
      <p:sp>
        <p:nvSpPr>
          <p:cNvPr id="7" name="Text Placeholder 2"/>
          <p:cNvSpPr>
            <a:spLocks noGrp="1"/>
          </p:cNvSpPr>
          <p:nvPr>
            <p:ph type="body" idx="1" hasCustomPrompt="1"/>
          </p:nvPr>
        </p:nvSpPr>
        <p:spPr>
          <a:xfrm>
            <a:off x="1807590" y="3208165"/>
            <a:ext cx="6816645" cy="1899411"/>
          </a:xfrm>
        </p:spPr>
        <p:txBody>
          <a:bodyPr anchor="t">
            <a:normAutofit/>
          </a:bodyPr>
          <a:lstStyle>
            <a:lvl1pPr marL="0" marR="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lang="en-CA" sz="1600" b="0" i="0" baseline="0" smtClean="0">
                <a:solidFill>
                  <a:srgbClr val="2C3F45"/>
                </a:solidFill>
                <a:effectLst/>
              </a:defRPr>
            </a:lvl1pPr>
            <a:lvl2pPr marL="449976" indent="0">
              <a:buNone/>
              <a:defRPr sz="1968">
                <a:solidFill>
                  <a:schemeClr val="tx1">
                    <a:tint val="75000"/>
                  </a:schemeClr>
                </a:solidFill>
              </a:defRPr>
            </a:lvl2pPr>
            <a:lvl3pPr marL="899952" indent="0">
              <a:buNone/>
              <a:defRPr sz="1772">
                <a:solidFill>
                  <a:schemeClr val="tx1">
                    <a:tint val="75000"/>
                  </a:schemeClr>
                </a:solidFill>
              </a:defRPr>
            </a:lvl3pPr>
            <a:lvl4pPr marL="1349929" indent="0">
              <a:buNone/>
              <a:defRPr sz="1575">
                <a:solidFill>
                  <a:schemeClr val="tx1">
                    <a:tint val="75000"/>
                  </a:schemeClr>
                </a:solidFill>
              </a:defRPr>
            </a:lvl4pPr>
            <a:lvl5pPr marL="1799905" indent="0">
              <a:buNone/>
              <a:defRPr sz="1575">
                <a:solidFill>
                  <a:schemeClr val="tx1">
                    <a:tint val="75000"/>
                  </a:schemeClr>
                </a:solidFill>
              </a:defRPr>
            </a:lvl5pPr>
            <a:lvl6pPr marL="2249881" indent="0">
              <a:buNone/>
              <a:defRPr sz="1575">
                <a:solidFill>
                  <a:schemeClr val="tx1">
                    <a:tint val="75000"/>
                  </a:schemeClr>
                </a:solidFill>
              </a:defRPr>
            </a:lvl6pPr>
            <a:lvl7pPr marL="2699857" indent="0">
              <a:buNone/>
              <a:defRPr sz="1575">
                <a:solidFill>
                  <a:schemeClr val="tx1">
                    <a:tint val="75000"/>
                  </a:schemeClr>
                </a:solidFill>
              </a:defRPr>
            </a:lvl7pPr>
            <a:lvl8pPr marL="3149834" indent="0">
              <a:buNone/>
              <a:defRPr sz="1575">
                <a:solidFill>
                  <a:schemeClr val="tx1">
                    <a:tint val="75000"/>
                  </a:schemeClr>
                </a:solidFill>
              </a:defRPr>
            </a:lvl8pPr>
            <a:lvl9pPr marL="3599810" indent="0">
              <a:buNone/>
              <a:defRPr sz="1575">
                <a:solidFill>
                  <a:schemeClr val="tx1">
                    <a:tint val="75000"/>
                  </a:schemeClr>
                </a:solidFill>
              </a:defRPr>
            </a:lvl9pPr>
          </a:lstStyle>
          <a:p>
            <a:pPr lvl="0"/>
            <a:r>
              <a:rPr lang="en-CA" noProof="0" dirty="0" smtClean="0"/>
              <a:t>Paragraph here – </a:t>
            </a:r>
            <a:r>
              <a:rPr lang="en-CA" noProof="0" dirty="0" err="1" smtClean="0"/>
              <a:t>Lorem</a:t>
            </a:r>
            <a:r>
              <a:rPr lang="en-CA" noProof="0" dirty="0" smtClean="0"/>
              <a:t> </a:t>
            </a:r>
            <a:r>
              <a:rPr lang="en-CA" noProof="0" dirty="0" err="1" smtClean="0"/>
              <a:t>ipsum</a:t>
            </a:r>
            <a:r>
              <a:rPr lang="en-CA" noProof="0" dirty="0" smtClean="0"/>
              <a:t> dolor sit  </a:t>
            </a:r>
            <a:r>
              <a:rPr lang="en-CA" noProof="0" dirty="0" err="1" smtClean="0"/>
              <a:t>amet</a:t>
            </a:r>
            <a:r>
              <a:rPr lang="en-CA" noProof="0" dirty="0" smtClean="0"/>
              <a:t>, </a:t>
            </a:r>
            <a:r>
              <a:rPr lang="en-CA" noProof="0" dirty="0" err="1" smtClean="0"/>
              <a:t>consectetur</a:t>
            </a:r>
            <a:r>
              <a:rPr lang="en-CA" noProof="0" dirty="0" smtClean="0"/>
              <a:t> </a:t>
            </a:r>
            <a:r>
              <a:rPr lang="en-CA" noProof="0" dirty="0" err="1" smtClean="0"/>
              <a:t>idipiscing</a:t>
            </a:r>
            <a:r>
              <a:rPr lang="en-CA" noProof="0" dirty="0" smtClean="0"/>
              <a:t> </a:t>
            </a:r>
            <a:r>
              <a:rPr lang="en-CA" noProof="0" dirty="0" err="1" smtClean="0"/>
              <a:t>elit</a:t>
            </a:r>
            <a:r>
              <a:rPr lang="en-CA" noProof="0" dirty="0" smtClean="0"/>
              <a:t>. </a:t>
            </a:r>
            <a:r>
              <a:rPr lang="en-CA" noProof="0" dirty="0" err="1" smtClean="0"/>
              <a:t>Sed</a:t>
            </a:r>
            <a:r>
              <a:rPr lang="en-CA" noProof="0" dirty="0" smtClean="0"/>
              <a:t> </a:t>
            </a:r>
            <a:r>
              <a:rPr lang="en-CA" noProof="0" dirty="0" err="1" smtClean="0"/>
              <a:t>faucibus</a:t>
            </a:r>
            <a:r>
              <a:rPr lang="en-CA" noProof="0" dirty="0" smtClean="0"/>
              <a:t> </a:t>
            </a:r>
            <a:r>
              <a:rPr lang="en-CA" noProof="0" dirty="0" err="1" smtClean="0"/>
              <a:t>tempor</a:t>
            </a:r>
            <a:r>
              <a:rPr lang="en-CA" noProof="0" dirty="0" smtClean="0"/>
              <a:t> </a:t>
            </a:r>
            <a:r>
              <a:rPr lang="en-CA" noProof="0" dirty="0" err="1" smtClean="0"/>
              <a:t>dignissim</a:t>
            </a:r>
            <a:r>
              <a:rPr lang="en-CA" noProof="0" dirty="0" smtClean="0"/>
              <a:t>. </a:t>
            </a:r>
            <a:r>
              <a:rPr lang="en-CA" noProof="0" dirty="0" err="1" smtClean="0"/>
              <a:t>Etiam</a:t>
            </a:r>
            <a:r>
              <a:rPr lang="en-CA" noProof="0" dirty="0" smtClean="0"/>
              <a:t> </a:t>
            </a:r>
            <a:r>
              <a:rPr lang="en-CA" noProof="0" dirty="0" err="1" smtClean="0"/>
              <a:t>quis</a:t>
            </a:r>
            <a:r>
              <a:rPr lang="en-CA" noProof="0" dirty="0" smtClean="0"/>
              <a:t> </a:t>
            </a:r>
            <a:r>
              <a:rPr lang="en-CA" noProof="0" dirty="0" err="1" smtClean="0"/>
              <a:t>ultrucies</a:t>
            </a:r>
            <a:r>
              <a:rPr lang="en-CA" noProof="0" dirty="0" smtClean="0"/>
              <a:t> </a:t>
            </a:r>
            <a:r>
              <a:rPr lang="en-CA" noProof="0" dirty="0" err="1" smtClean="0"/>
              <a:t>mauris</a:t>
            </a:r>
            <a:r>
              <a:rPr lang="en-CA" noProof="0" dirty="0" smtClean="0"/>
              <a:t>. Nam </a:t>
            </a:r>
            <a:r>
              <a:rPr lang="en-CA" noProof="0" dirty="0" err="1" smtClean="0"/>
              <a:t>alquiam</a:t>
            </a:r>
            <a:r>
              <a:rPr lang="en-CA" noProof="0" dirty="0" smtClean="0"/>
              <a:t> </a:t>
            </a:r>
            <a:r>
              <a:rPr lang="en-CA" noProof="0" dirty="0" err="1" smtClean="0"/>
              <a:t>odio</a:t>
            </a:r>
            <a:r>
              <a:rPr lang="en-CA" noProof="0" dirty="0" smtClean="0"/>
              <a:t> </a:t>
            </a:r>
            <a:r>
              <a:rPr lang="en-CA" noProof="0" dirty="0" err="1" smtClean="0"/>
              <a:t>diam</a:t>
            </a:r>
            <a:r>
              <a:rPr lang="en-CA" noProof="0" dirty="0" smtClean="0"/>
              <a:t>, at </a:t>
            </a:r>
            <a:r>
              <a:rPr lang="en-CA" noProof="0" dirty="0" err="1" smtClean="0"/>
              <a:t>lacinia</a:t>
            </a:r>
            <a:r>
              <a:rPr lang="en-CA" noProof="0" dirty="0" smtClean="0"/>
              <a:t> </a:t>
            </a:r>
            <a:r>
              <a:rPr lang="en-CA" noProof="0" dirty="0" err="1" smtClean="0"/>
              <a:t>nibh</a:t>
            </a:r>
            <a:r>
              <a:rPr lang="en-CA" noProof="0" dirty="0" smtClean="0"/>
              <a:t> </a:t>
            </a:r>
            <a:r>
              <a:rPr lang="en-CA" noProof="0" dirty="0" err="1" smtClean="0"/>
              <a:t>viverra</a:t>
            </a:r>
            <a:r>
              <a:rPr lang="en-CA" noProof="0" dirty="0" smtClean="0"/>
              <a:t> </a:t>
            </a:r>
            <a:r>
              <a:rPr lang="en-CA" noProof="0" dirty="0" err="1" smtClean="0"/>
              <a:t>nec</a:t>
            </a:r>
            <a:r>
              <a:rPr lang="en-CA" noProof="0" dirty="0" smtClean="0"/>
              <a:t>. </a:t>
            </a:r>
            <a:r>
              <a:rPr lang="en-CA" noProof="0" dirty="0" err="1" smtClean="0"/>
              <a:t>Cras</a:t>
            </a:r>
            <a:r>
              <a:rPr lang="en-CA" noProof="0" dirty="0" smtClean="0"/>
              <a:t> </a:t>
            </a:r>
            <a:r>
              <a:rPr lang="en-CA" noProof="0" dirty="0" err="1" smtClean="0"/>
              <a:t>tempor</a:t>
            </a:r>
            <a:r>
              <a:rPr lang="en-CA" noProof="0" dirty="0" smtClean="0"/>
              <a:t> </a:t>
            </a:r>
            <a:r>
              <a:rPr lang="en-CA" noProof="0" dirty="0" err="1" smtClean="0"/>
              <a:t>tempor</a:t>
            </a:r>
            <a:r>
              <a:rPr lang="en-CA" noProof="0" dirty="0" smtClean="0"/>
              <a:t> </a:t>
            </a:r>
            <a:r>
              <a:rPr lang="en-CA" noProof="0" dirty="0" err="1" smtClean="0"/>
              <a:t>gravida</a:t>
            </a:r>
            <a:r>
              <a:rPr lang="en-CA" noProof="0" dirty="0" smtClean="0"/>
              <a:t>. </a:t>
            </a:r>
            <a:r>
              <a:rPr lang="en-CA" noProof="0" dirty="0" err="1" smtClean="0"/>
              <a:t>Mauris</a:t>
            </a:r>
            <a:r>
              <a:rPr lang="en-CA" noProof="0" dirty="0" smtClean="0"/>
              <a:t> </a:t>
            </a:r>
            <a:r>
              <a:rPr lang="en-CA" noProof="0" dirty="0" err="1" smtClean="0"/>
              <a:t>imperdiet</a:t>
            </a:r>
            <a:r>
              <a:rPr lang="en-CA" noProof="0" dirty="0" smtClean="0"/>
              <a:t> </a:t>
            </a:r>
            <a:r>
              <a:rPr lang="en-CA" noProof="0" dirty="0" err="1" smtClean="0"/>
              <a:t>velit</a:t>
            </a:r>
            <a:r>
              <a:rPr lang="en-CA" noProof="0" dirty="0" smtClean="0"/>
              <a:t> </a:t>
            </a:r>
            <a:r>
              <a:rPr lang="en-CA" noProof="0" dirty="0" err="1" smtClean="0"/>
              <a:t>blandit</a:t>
            </a:r>
            <a:r>
              <a:rPr lang="en-CA" noProof="0" dirty="0" smtClean="0"/>
              <a:t>, </a:t>
            </a:r>
            <a:r>
              <a:rPr lang="en-CA" noProof="0" dirty="0" err="1" smtClean="0"/>
              <a:t>dapibus</a:t>
            </a:r>
            <a:r>
              <a:rPr lang="en-CA" noProof="0" dirty="0" smtClean="0"/>
              <a:t> </a:t>
            </a:r>
            <a:r>
              <a:rPr lang="en-CA" noProof="0" dirty="0" err="1" smtClean="0"/>
              <a:t>leo</a:t>
            </a:r>
            <a:r>
              <a:rPr lang="en-CA" noProof="0" dirty="0" smtClean="0"/>
              <a:t> </a:t>
            </a:r>
            <a:r>
              <a:rPr lang="en-CA" noProof="0" dirty="0" err="1" smtClean="0"/>
              <a:t>dignissim</a:t>
            </a:r>
            <a:r>
              <a:rPr lang="en-CA" noProof="0" dirty="0" smtClean="0"/>
              <a:t>, </a:t>
            </a:r>
            <a:r>
              <a:rPr lang="en-CA" noProof="0" dirty="0" err="1" smtClean="0"/>
              <a:t>mollis</a:t>
            </a:r>
            <a:r>
              <a:rPr lang="en-CA" noProof="0" dirty="0" smtClean="0"/>
              <a:t> </a:t>
            </a:r>
            <a:r>
              <a:rPr lang="en-CA" noProof="0" dirty="0" err="1" smtClean="0"/>
              <a:t>orci</a:t>
            </a:r>
            <a:r>
              <a:rPr lang="en-CA" noProof="0" dirty="0" smtClean="0"/>
              <a:t>.</a:t>
            </a:r>
          </a:p>
          <a:p>
            <a:pPr marL="0" marR="0" lvl="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a:pPr>
            <a:r>
              <a:rPr lang="en-CA" noProof="0" dirty="0" err="1" smtClean="0"/>
              <a:t>Cras</a:t>
            </a:r>
            <a:r>
              <a:rPr lang="en-CA" noProof="0" dirty="0" smtClean="0"/>
              <a:t> </a:t>
            </a:r>
            <a:r>
              <a:rPr lang="en-CA" noProof="0" dirty="0" err="1" smtClean="0"/>
              <a:t>tempor</a:t>
            </a:r>
            <a:r>
              <a:rPr lang="en-CA" noProof="0" dirty="0" smtClean="0"/>
              <a:t> </a:t>
            </a:r>
            <a:r>
              <a:rPr lang="en-CA" noProof="0" dirty="0" err="1" smtClean="0"/>
              <a:t>tempor</a:t>
            </a:r>
            <a:r>
              <a:rPr lang="en-CA" noProof="0" dirty="0" smtClean="0"/>
              <a:t> </a:t>
            </a:r>
            <a:r>
              <a:rPr lang="en-CA" noProof="0" dirty="0" err="1" smtClean="0"/>
              <a:t>gravida</a:t>
            </a:r>
            <a:r>
              <a:rPr lang="en-CA" noProof="0" dirty="0" smtClean="0"/>
              <a:t>. </a:t>
            </a:r>
            <a:r>
              <a:rPr lang="en-CA" noProof="0" dirty="0" err="1" smtClean="0"/>
              <a:t>Mauris</a:t>
            </a:r>
            <a:r>
              <a:rPr lang="en-CA" noProof="0" dirty="0" smtClean="0"/>
              <a:t> </a:t>
            </a:r>
            <a:r>
              <a:rPr lang="en-CA" noProof="0" dirty="0" err="1" smtClean="0"/>
              <a:t>imperdiet</a:t>
            </a:r>
            <a:r>
              <a:rPr lang="en-CA" noProof="0" dirty="0" smtClean="0"/>
              <a:t> </a:t>
            </a:r>
            <a:r>
              <a:rPr lang="en-CA" noProof="0" dirty="0" err="1" smtClean="0"/>
              <a:t>velit</a:t>
            </a:r>
            <a:r>
              <a:rPr lang="en-CA" noProof="0" dirty="0" smtClean="0"/>
              <a:t> </a:t>
            </a:r>
            <a:r>
              <a:rPr lang="en-CA" noProof="0" dirty="0" err="1" smtClean="0"/>
              <a:t>blandit</a:t>
            </a:r>
            <a:r>
              <a:rPr lang="en-CA" noProof="0" dirty="0" smtClean="0"/>
              <a:t>, </a:t>
            </a:r>
            <a:r>
              <a:rPr lang="en-CA" noProof="0" dirty="0" err="1" smtClean="0"/>
              <a:t>dapibus</a:t>
            </a:r>
            <a:r>
              <a:rPr lang="en-CA" noProof="0" dirty="0" smtClean="0"/>
              <a:t> </a:t>
            </a:r>
            <a:r>
              <a:rPr lang="en-CA" noProof="0" dirty="0" err="1" smtClean="0"/>
              <a:t>leo</a:t>
            </a:r>
            <a:r>
              <a:rPr lang="en-CA" noProof="0" dirty="0" smtClean="0"/>
              <a:t> </a:t>
            </a:r>
            <a:r>
              <a:rPr lang="en-CA" noProof="0" dirty="0" err="1" smtClean="0"/>
              <a:t>dignissim</a:t>
            </a:r>
            <a:r>
              <a:rPr lang="en-CA" noProof="0" dirty="0" smtClean="0"/>
              <a:t>, </a:t>
            </a:r>
            <a:r>
              <a:rPr lang="en-CA" noProof="0" dirty="0" err="1" smtClean="0"/>
              <a:t>mollis</a:t>
            </a:r>
            <a:r>
              <a:rPr lang="en-CA" noProof="0" dirty="0" smtClean="0"/>
              <a:t> </a:t>
            </a:r>
            <a:r>
              <a:rPr lang="en-CA" noProof="0" dirty="0" err="1" smtClean="0"/>
              <a:t>orci</a:t>
            </a:r>
            <a:r>
              <a:rPr lang="en-CA" noProof="0" dirty="0" smtClean="0"/>
              <a:t>.</a:t>
            </a:r>
          </a:p>
          <a:p>
            <a:pPr lvl="0"/>
            <a:endParaRPr lang="en-CA" noProof="0" dirty="0" smtClean="0"/>
          </a:p>
        </p:txBody>
      </p:sp>
      <p:sp>
        <p:nvSpPr>
          <p:cNvPr id="8" name="Slide Number Placeholder 5"/>
          <p:cNvSpPr>
            <a:spLocks noGrp="1"/>
          </p:cNvSpPr>
          <p:nvPr>
            <p:ph type="sldNum" sz="quarter" idx="12"/>
          </p:nvPr>
        </p:nvSpPr>
        <p:spPr>
          <a:xfrm>
            <a:off x="6355924" y="6102417"/>
            <a:ext cx="2268312" cy="755583"/>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cxnSp>
        <p:nvCxnSpPr>
          <p:cNvPr id="9" name="Straight Connector 8"/>
          <p:cNvCxnSpPr/>
          <p:nvPr userDrawn="1"/>
        </p:nvCxnSpPr>
        <p:spPr>
          <a:xfrm flipH="1">
            <a:off x="327259" y="6597783"/>
            <a:ext cx="7733452" cy="0"/>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1335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4811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7242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494756" y="1406632"/>
            <a:ext cx="5129480" cy="4244741"/>
          </a:xfrm>
        </p:spPr>
        <p:txBody>
          <a:bodyPr anchor="ctr">
            <a:normAutofit/>
          </a:bodyPr>
          <a:lstStyle>
            <a:lvl1pPr marL="0" marR="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lang="en-CA" sz="1600" b="0" i="0" baseline="0" smtClean="0">
                <a:solidFill>
                  <a:srgbClr val="2C3F45"/>
                </a:solidFill>
                <a:effectLst/>
              </a:defRPr>
            </a:lvl1pPr>
            <a:lvl2pPr marL="449976" indent="0">
              <a:buNone/>
              <a:defRPr sz="1968">
                <a:solidFill>
                  <a:schemeClr val="tx1">
                    <a:tint val="75000"/>
                  </a:schemeClr>
                </a:solidFill>
              </a:defRPr>
            </a:lvl2pPr>
            <a:lvl3pPr marL="899952" indent="0">
              <a:buNone/>
              <a:defRPr sz="1772">
                <a:solidFill>
                  <a:schemeClr val="tx1">
                    <a:tint val="75000"/>
                  </a:schemeClr>
                </a:solidFill>
              </a:defRPr>
            </a:lvl3pPr>
            <a:lvl4pPr marL="1349929" indent="0">
              <a:buNone/>
              <a:defRPr sz="1575">
                <a:solidFill>
                  <a:schemeClr val="tx1">
                    <a:tint val="75000"/>
                  </a:schemeClr>
                </a:solidFill>
              </a:defRPr>
            </a:lvl4pPr>
            <a:lvl5pPr marL="1799905" indent="0">
              <a:buNone/>
              <a:defRPr sz="1575">
                <a:solidFill>
                  <a:schemeClr val="tx1">
                    <a:tint val="75000"/>
                  </a:schemeClr>
                </a:solidFill>
              </a:defRPr>
            </a:lvl5pPr>
            <a:lvl6pPr marL="2249881" indent="0">
              <a:buNone/>
              <a:defRPr sz="1575">
                <a:solidFill>
                  <a:schemeClr val="tx1">
                    <a:tint val="75000"/>
                  </a:schemeClr>
                </a:solidFill>
              </a:defRPr>
            </a:lvl6pPr>
            <a:lvl7pPr marL="2699857" indent="0">
              <a:buNone/>
              <a:defRPr sz="1575">
                <a:solidFill>
                  <a:schemeClr val="tx1">
                    <a:tint val="75000"/>
                  </a:schemeClr>
                </a:solidFill>
              </a:defRPr>
            </a:lvl7pPr>
            <a:lvl8pPr marL="3149834" indent="0">
              <a:buNone/>
              <a:defRPr sz="1575">
                <a:solidFill>
                  <a:schemeClr val="tx1">
                    <a:tint val="75000"/>
                  </a:schemeClr>
                </a:solidFill>
              </a:defRPr>
            </a:lvl8pPr>
            <a:lvl9pPr marL="3599810" indent="0">
              <a:buNone/>
              <a:defRPr sz="1575">
                <a:solidFill>
                  <a:schemeClr val="tx1">
                    <a:tint val="75000"/>
                  </a:schemeClr>
                </a:solidFill>
              </a:defRPr>
            </a:lvl9pPr>
          </a:lstStyle>
          <a:p>
            <a:pPr lvl="0"/>
            <a:r>
              <a:rPr lang="en-CA" noProof="0" dirty="0" smtClean="0"/>
              <a:t>Paragraph here – </a:t>
            </a:r>
            <a:r>
              <a:rPr lang="en-CA" noProof="0" dirty="0" err="1" smtClean="0"/>
              <a:t>Lorem</a:t>
            </a:r>
            <a:r>
              <a:rPr lang="en-CA" noProof="0" dirty="0" smtClean="0"/>
              <a:t> </a:t>
            </a:r>
            <a:r>
              <a:rPr lang="en-CA" noProof="0" dirty="0" err="1" smtClean="0"/>
              <a:t>ipsum</a:t>
            </a:r>
            <a:r>
              <a:rPr lang="en-CA" noProof="0" dirty="0" smtClean="0"/>
              <a:t> dolor sit  </a:t>
            </a:r>
            <a:r>
              <a:rPr lang="en-CA" noProof="0" dirty="0" err="1" smtClean="0"/>
              <a:t>amet</a:t>
            </a:r>
            <a:r>
              <a:rPr lang="en-CA" noProof="0" dirty="0" smtClean="0"/>
              <a:t>, </a:t>
            </a:r>
            <a:r>
              <a:rPr lang="en-CA" noProof="0" dirty="0" err="1" smtClean="0"/>
              <a:t>consectetur</a:t>
            </a:r>
            <a:r>
              <a:rPr lang="en-CA" noProof="0" dirty="0" smtClean="0"/>
              <a:t> </a:t>
            </a:r>
            <a:r>
              <a:rPr lang="en-CA" noProof="0" dirty="0" err="1" smtClean="0"/>
              <a:t>idipiscing</a:t>
            </a:r>
            <a:r>
              <a:rPr lang="en-CA" noProof="0" dirty="0" smtClean="0"/>
              <a:t> </a:t>
            </a:r>
            <a:r>
              <a:rPr lang="en-CA" noProof="0" dirty="0" err="1" smtClean="0"/>
              <a:t>elit</a:t>
            </a:r>
            <a:r>
              <a:rPr lang="en-CA" noProof="0" dirty="0" smtClean="0"/>
              <a:t>. </a:t>
            </a:r>
            <a:r>
              <a:rPr lang="en-CA" noProof="0" dirty="0" err="1" smtClean="0"/>
              <a:t>Sed</a:t>
            </a:r>
            <a:r>
              <a:rPr lang="en-CA" noProof="0" dirty="0" smtClean="0"/>
              <a:t> </a:t>
            </a:r>
            <a:r>
              <a:rPr lang="en-CA" noProof="0" dirty="0" err="1" smtClean="0"/>
              <a:t>faucibus</a:t>
            </a:r>
            <a:r>
              <a:rPr lang="en-CA" noProof="0" dirty="0" smtClean="0"/>
              <a:t> </a:t>
            </a:r>
            <a:r>
              <a:rPr lang="en-CA" noProof="0" dirty="0" err="1" smtClean="0"/>
              <a:t>tempor</a:t>
            </a:r>
            <a:r>
              <a:rPr lang="en-CA" noProof="0" dirty="0" smtClean="0"/>
              <a:t> </a:t>
            </a:r>
            <a:r>
              <a:rPr lang="en-CA" noProof="0" dirty="0" err="1" smtClean="0"/>
              <a:t>dignissim</a:t>
            </a:r>
            <a:r>
              <a:rPr lang="en-CA" noProof="0" dirty="0" smtClean="0"/>
              <a:t>. </a:t>
            </a:r>
            <a:r>
              <a:rPr lang="en-CA" noProof="0" dirty="0" err="1" smtClean="0"/>
              <a:t>Etiam</a:t>
            </a:r>
            <a:r>
              <a:rPr lang="en-CA" noProof="0" dirty="0" smtClean="0"/>
              <a:t> </a:t>
            </a:r>
            <a:r>
              <a:rPr lang="en-CA" noProof="0" dirty="0" err="1" smtClean="0"/>
              <a:t>quis</a:t>
            </a:r>
            <a:r>
              <a:rPr lang="en-CA" noProof="0" dirty="0" smtClean="0"/>
              <a:t> </a:t>
            </a:r>
            <a:r>
              <a:rPr lang="en-CA" noProof="0" dirty="0" err="1" smtClean="0"/>
              <a:t>ultrucies</a:t>
            </a:r>
            <a:r>
              <a:rPr lang="en-CA" noProof="0" dirty="0" smtClean="0"/>
              <a:t> </a:t>
            </a:r>
            <a:r>
              <a:rPr lang="en-CA" noProof="0" dirty="0" err="1" smtClean="0"/>
              <a:t>mauris</a:t>
            </a:r>
            <a:r>
              <a:rPr lang="en-CA" noProof="0" dirty="0" smtClean="0"/>
              <a:t>. Nam </a:t>
            </a:r>
            <a:r>
              <a:rPr lang="en-CA" noProof="0" dirty="0" err="1" smtClean="0"/>
              <a:t>alquiam</a:t>
            </a:r>
            <a:r>
              <a:rPr lang="en-CA" noProof="0" dirty="0" smtClean="0"/>
              <a:t> </a:t>
            </a:r>
            <a:r>
              <a:rPr lang="en-CA" noProof="0" dirty="0" err="1" smtClean="0"/>
              <a:t>odio</a:t>
            </a:r>
            <a:r>
              <a:rPr lang="en-CA" noProof="0" dirty="0" smtClean="0"/>
              <a:t> </a:t>
            </a:r>
            <a:r>
              <a:rPr lang="en-CA" noProof="0" dirty="0" err="1" smtClean="0"/>
              <a:t>diam</a:t>
            </a:r>
            <a:r>
              <a:rPr lang="en-CA" noProof="0" dirty="0" smtClean="0"/>
              <a:t>, at </a:t>
            </a:r>
            <a:r>
              <a:rPr lang="en-CA" noProof="0" dirty="0" err="1" smtClean="0"/>
              <a:t>lacinia</a:t>
            </a:r>
            <a:r>
              <a:rPr lang="en-CA" noProof="0" dirty="0" smtClean="0"/>
              <a:t> </a:t>
            </a:r>
            <a:r>
              <a:rPr lang="en-CA" noProof="0" dirty="0" err="1" smtClean="0"/>
              <a:t>nibh</a:t>
            </a:r>
            <a:r>
              <a:rPr lang="en-CA" noProof="0" dirty="0" smtClean="0"/>
              <a:t> </a:t>
            </a:r>
            <a:r>
              <a:rPr lang="en-CA" noProof="0" dirty="0" err="1" smtClean="0"/>
              <a:t>viverra</a:t>
            </a:r>
            <a:r>
              <a:rPr lang="en-CA" noProof="0" dirty="0" smtClean="0"/>
              <a:t> </a:t>
            </a:r>
            <a:r>
              <a:rPr lang="en-CA" noProof="0" dirty="0" err="1" smtClean="0"/>
              <a:t>nec</a:t>
            </a:r>
            <a:r>
              <a:rPr lang="en-CA" noProof="0" dirty="0" smtClean="0"/>
              <a:t>. </a:t>
            </a:r>
            <a:r>
              <a:rPr lang="en-CA" noProof="0" dirty="0" err="1" smtClean="0"/>
              <a:t>Cras</a:t>
            </a:r>
            <a:r>
              <a:rPr lang="en-CA" noProof="0" dirty="0" smtClean="0"/>
              <a:t> </a:t>
            </a:r>
            <a:r>
              <a:rPr lang="en-CA" noProof="0" dirty="0" err="1" smtClean="0"/>
              <a:t>tempor</a:t>
            </a:r>
            <a:r>
              <a:rPr lang="en-CA" noProof="0" dirty="0" smtClean="0"/>
              <a:t> </a:t>
            </a:r>
            <a:r>
              <a:rPr lang="en-CA" noProof="0" dirty="0" err="1" smtClean="0"/>
              <a:t>tempor</a:t>
            </a:r>
            <a:r>
              <a:rPr lang="en-CA" noProof="0" dirty="0" smtClean="0"/>
              <a:t> </a:t>
            </a:r>
            <a:r>
              <a:rPr lang="en-CA" noProof="0" dirty="0" err="1" smtClean="0"/>
              <a:t>gravida</a:t>
            </a:r>
            <a:r>
              <a:rPr lang="en-CA" noProof="0" dirty="0" smtClean="0"/>
              <a:t>. </a:t>
            </a:r>
            <a:r>
              <a:rPr lang="en-CA" noProof="0" dirty="0" err="1" smtClean="0"/>
              <a:t>Mauris</a:t>
            </a:r>
            <a:r>
              <a:rPr lang="en-CA" noProof="0" dirty="0" smtClean="0"/>
              <a:t> </a:t>
            </a:r>
            <a:r>
              <a:rPr lang="en-CA" noProof="0" dirty="0" err="1" smtClean="0"/>
              <a:t>imperdiet</a:t>
            </a:r>
            <a:r>
              <a:rPr lang="en-CA" noProof="0" dirty="0" smtClean="0"/>
              <a:t> </a:t>
            </a:r>
            <a:r>
              <a:rPr lang="en-CA" noProof="0" dirty="0" err="1" smtClean="0"/>
              <a:t>velit</a:t>
            </a:r>
            <a:r>
              <a:rPr lang="en-CA" noProof="0" dirty="0" smtClean="0"/>
              <a:t> </a:t>
            </a:r>
            <a:r>
              <a:rPr lang="en-CA" noProof="0" dirty="0" err="1" smtClean="0"/>
              <a:t>blandit</a:t>
            </a:r>
            <a:r>
              <a:rPr lang="en-CA" noProof="0" dirty="0" smtClean="0"/>
              <a:t>, </a:t>
            </a:r>
            <a:r>
              <a:rPr lang="en-CA" noProof="0" dirty="0" err="1" smtClean="0"/>
              <a:t>dapibus</a:t>
            </a:r>
            <a:r>
              <a:rPr lang="en-CA" noProof="0" dirty="0" smtClean="0"/>
              <a:t> </a:t>
            </a:r>
            <a:r>
              <a:rPr lang="en-CA" noProof="0" dirty="0" err="1" smtClean="0"/>
              <a:t>leo</a:t>
            </a:r>
            <a:r>
              <a:rPr lang="en-CA" noProof="0" dirty="0" smtClean="0"/>
              <a:t> </a:t>
            </a:r>
            <a:r>
              <a:rPr lang="en-CA" noProof="0" dirty="0" err="1" smtClean="0"/>
              <a:t>dignissim</a:t>
            </a:r>
            <a:r>
              <a:rPr lang="en-CA" noProof="0" dirty="0" smtClean="0"/>
              <a:t>, </a:t>
            </a:r>
            <a:r>
              <a:rPr lang="en-CA" noProof="0" dirty="0" err="1" smtClean="0"/>
              <a:t>mollis</a:t>
            </a:r>
            <a:r>
              <a:rPr lang="en-CA" noProof="0" dirty="0" smtClean="0"/>
              <a:t> </a:t>
            </a:r>
            <a:r>
              <a:rPr lang="en-CA" noProof="0" dirty="0" err="1" smtClean="0"/>
              <a:t>orci</a:t>
            </a:r>
            <a:r>
              <a:rPr lang="en-CA" noProof="0" dirty="0" smtClean="0"/>
              <a:t>.</a:t>
            </a:r>
          </a:p>
          <a:p>
            <a:pPr marL="0" marR="0" lvl="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a:pPr>
            <a:r>
              <a:rPr lang="en-CA" noProof="0" dirty="0" err="1" smtClean="0"/>
              <a:t>Etiam</a:t>
            </a:r>
            <a:r>
              <a:rPr lang="en-CA" noProof="0" dirty="0" smtClean="0"/>
              <a:t> </a:t>
            </a:r>
            <a:r>
              <a:rPr lang="en-CA" noProof="0" dirty="0" err="1" smtClean="0"/>
              <a:t>quis</a:t>
            </a:r>
            <a:r>
              <a:rPr lang="en-CA" noProof="0" dirty="0" smtClean="0"/>
              <a:t> </a:t>
            </a:r>
            <a:r>
              <a:rPr lang="en-CA" noProof="0" dirty="0" err="1" smtClean="0"/>
              <a:t>ultrucies</a:t>
            </a:r>
            <a:r>
              <a:rPr lang="en-CA" noProof="0" dirty="0" smtClean="0"/>
              <a:t> </a:t>
            </a:r>
            <a:r>
              <a:rPr lang="en-CA" noProof="0" dirty="0" err="1" smtClean="0"/>
              <a:t>mauris</a:t>
            </a:r>
            <a:r>
              <a:rPr lang="en-CA" noProof="0" dirty="0" smtClean="0"/>
              <a:t>. Nam </a:t>
            </a:r>
            <a:r>
              <a:rPr lang="en-CA" noProof="0" dirty="0" err="1" smtClean="0"/>
              <a:t>alquiam</a:t>
            </a:r>
            <a:r>
              <a:rPr lang="en-CA" noProof="0" dirty="0" smtClean="0"/>
              <a:t> </a:t>
            </a:r>
            <a:r>
              <a:rPr lang="en-CA" noProof="0" dirty="0" err="1" smtClean="0"/>
              <a:t>odio</a:t>
            </a:r>
            <a:r>
              <a:rPr lang="en-CA" noProof="0" dirty="0" smtClean="0"/>
              <a:t> </a:t>
            </a:r>
            <a:r>
              <a:rPr lang="en-CA" noProof="0" dirty="0" err="1" smtClean="0"/>
              <a:t>diam</a:t>
            </a:r>
            <a:r>
              <a:rPr lang="en-CA" noProof="0" dirty="0" smtClean="0"/>
              <a:t>, at </a:t>
            </a:r>
            <a:r>
              <a:rPr lang="en-CA" noProof="0" dirty="0" err="1" smtClean="0"/>
              <a:t>lacinia</a:t>
            </a:r>
            <a:r>
              <a:rPr lang="en-CA" noProof="0" dirty="0" smtClean="0"/>
              <a:t> </a:t>
            </a:r>
            <a:r>
              <a:rPr lang="en-CA" noProof="0" dirty="0" err="1" smtClean="0"/>
              <a:t>nibh</a:t>
            </a:r>
            <a:r>
              <a:rPr lang="en-CA" noProof="0" dirty="0" smtClean="0"/>
              <a:t> </a:t>
            </a:r>
            <a:r>
              <a:rPr lang="en-CA" noProof="0" dirty="0" err="1" smtClean="0"/>
              <a:t>viverra</a:t>
            </a:r>
            <a:r>
              <a:rPr lang="en-CA" noProof="0" dirty="0" smtClean="0"/>
              <a:t> </a:t>
            </a:r>
            <a:r>
              <a:rPr lang="en-CA" noProof="0" dirty="0" err="1" smtClean="0"/>
              <a:t>nec</a:t>
            </a:r>
            <a:r>
              <a:rPr lang="en-CA" noProof="0" dirty="0" smtClean="0"/>
              <a:t>. </a:t>
            </a:r>
            <a:r>
              <a:rPr lang="en-CA" noProof="0" dirty="0" err="1" smtClean="0"/>
              <a:t>Cras</a:t>
            </a:r>
            <a:r>
              <a:rPr lang="en-CA" noProof="0" dirty="0" smtClean="0"/>
              <a:t> </a:t>
            </a:r>
            <a:r>
              <a:rPr lang="en-CA" noProof="0" dirty="0" err="1" smtClean="0"/>
              <a:t>tempor</a:t>
            </a:r>
            <a:r>
              <a:rPr lang="en-CA" noProof="0" dirty="0" smtClean="0"/>
              <a:t> </a:t>
            </a:r>
            <a:r>
              <a:rPr lang="en-CA" noProof="0" dirty="0" err="1" smtClean="0"/>
              <a:t>tempor</a:t>
            </a:r>
            <a:r>
              <a:rPr lang="en-CA" noProof="0" dirty="0" smtClean="0"/>
              <a:t> </a:t>
            </a:r>
            <a:r>
              <a:rPr lang="en-CA" noProof="0" dirty="0" err="1" smtClean="0"/>
              <a:t>gravida</a:t>
            </a:r>
            <a:r>
              <a:rPr lang="en-CA" noProof="0" dirty="0" smtClean="0"/>
              <a:t>. </a:t>
            </a:r>
            <a:r>
              <a:rPr lang="en-CA" noProof="0" dirty="0" err="1" smtClean="0"/>
              <a:t>Mauris</a:t>
            </a:r>
            <a:r>
              <a:rPr lang="en-CA" noProof="0" dirty="0" smtClean="0"/>
              <a:t> </a:t>
            </a:r>
            <a:r>
              <a:rPr lang="en-CA" noProof="0" dirty="0" err="1" smtClean="0"/>
              <a:t>imperdiet</a:t>
            </a:r>
            <a:r>
              <a:rPr lang="en-CA" noProof="0" dirty="0" smtClean="0"/>
              <a:t> </a:t>
            </a:r>
            <a:r>
              <a:rPr lang="en-CA" noProof="0" dirty="0" err="1" smtClean="0"/>
              <a:t>velit</a:t>
            </a:r>
            <a:r>
              <a:rPr lang="en-CA" noProof="0" dirty="0" smtClean="0"/>
              <a:t> </a:t>
            </a:r>
            <a:r>
              <a:rPr lang="en-CA" noProof="0" dirty="0" err="1" smtClean="0"/>
              <a:t>blandit</a:t>
            </a:r>
            <a:r>
              <a:rPr lang="en-CA" noProof="0" dirty="0" smtClean="0"/>
              <a:t>, </a:t>
            </a:r>
            <a:r>
              <a:rPr lang="en-CA" noProof="0" dirty="0" err="1" smtClean="0"/>
              <a:t>dapibus</a:t>
            </a:r>
            <a:r>
              <a:rPr lang="en-CA" noProof="0" dirty="0" smtClean="0"/>
              <a:t> </a:t>
            </a:r>
            <a:r>
              <a:rPr lang="en-CA" noProof="0" dirty="0" err="1" smtClean="0"/>
              <a:t>leo</a:t>
            </a:r>
            <a:r>
              <a:rPr lang="en-CA" noProof="0" dirty="0" smtClean="0"/>
              <a:t> </a:t>
            </a:r>
            <a:r>
              <a:rPr lang="en-CA" noProof="0" dirty="0" err="1" smtClean="0"/>
              <a:t>dignissim</a:t>
            </a:r>
            <a:r>
              <a:rPr lang="en-CA" noProof="0" dirty="0" smtClean="0"/>
              <a:t>, </a:t>
            </a:r>
            <a:r>
              <a:rPr lang="en-CA" noProof="0" dirty="0" err="1" smtClean="0"/>
              <a:t>mollis</a:t>
            </a:r>
            <a:r>
              <a:rPr lang="en-CA" noProof="0" dirty="0" smtClean="0"/>
              <a:t> </a:t>
            </a:r>
            <a:r>
              <a:rPr lang="en-CA" noProof="0" dirty="0" err="1" smtClean="0"/>
              <a:t>orci</a:t>
            </a:r>
            <a:r>
              <a:rPr lang="en-CA" noProof="0" dirty="0" smtClean="0"/>
              <a:t>.</a:t>
            </a:r>
          </a:p>
        </p:txBody>
      </p:sp>
      <p:sp>
        <p:nvSpPr>
          <p:cNvPr id="6" name="Slide Number Placeholder 5"/>
          <p:cNvSpPr>
            <a:spLocks noGrp="1"/>
          </p:cNvSpPr>
          <p:nvPr>
            <p:ph type="sldNum" sz="quarter" idx="12"/>
          </p:nvPr>
        </p:nvSpPr>
        <p:spPr>
          <a:xfrm>
            <a:off x="6355924" y="6102417"/>
            <a:ext cx="2268312" cy="755583"/>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sp>
        <p:nvSpPr>
          <p:cNvPr id="7" name="Title 6"/>
          <p:cNvSpPr>
            <a:spLocks noGrp="1"/>
          </p:cNvSpPr>
          <p:nvPr>
            <p:ph type="title" hasCustomPrompt="1"/>
          </p:nvPr>
        </p:nvSpPr>
        <p:spPr>
          <a:xfrm>
            <a:off x="376073" y="2457850"/>
            <a:ext cx="2448846" cy="468232"/>
          </a:xfrm>
        </p:spPr>
        <p:txBody>
          <a:bodyPr anchor="t">
            <a:normAutofit/>
          </a:bodyPr>
          <a:lstStyle>
            <a:lvl1pPr algn="ctr">
              <a:defRPr sz="1800" b="1" i="0">
                <a:solidFill>
                  <a:schemeClr val="bg1"/>
                </a:solidFill>
                <a:latin typeface="Arial" charset="0"/>
                <a:ea typeface="Arial" charset="0"/>
                <a:cs typeface="Arial" charset="0"/>
              </a:defRPr>
            </a:lvl1pPr>
          </a:lstStyle>
          <a:p>
            <a:r>
              <a:rPr lang="en-CA" noProof="0" dirty="0" smtClean="0"/>
              <a:t>Title of Slide (H2)</a:t>
            </a:r>
            <a:endParaRPr lang="en-CA" noProof="0" dirty="0"/>
          </a:p>
        </p:txBody>
      </p:sp>
      <p:cxnSp>
        <p:nvCxnSpPr>
          <p:cNvPr id="5" name="Straight Connector 4"/>
          <p:cNvCxnSpPr/>
          <p:nvPr userDrawn="1"/>
        </p:nvCxnSpPr>
        <p:spPr>
          <a:xfrm flipH="1">
            <a:off x="3494756" y="6597783"/>
            <a:ext cx="4565954" cy="0"/>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sp>
        <p:nvSpPr>
          <p:cNvPr id="10" name="Subtitle 2"/>
          <p:cNvSpPr>
            <a:spLocks noGrp="1"/>
          </p:cNvSpPr>
          <p:nvPr>
            <p:ph type="subTitle" idx="13" hasCustomPrompt="1"/>
          </p:nvPr>
        </p:nvSpPr>
        <p:spPr>
          <a:xfrm>
            <a:off x="376073" y="2926082"/>
            <a:ext cx="2448846" cy="588197"/>
          </a:xfrm>
        </p:spPr>
        <p:txBody>
          <a:bodyPr rIns="72000">
            <a:normAutofit/>
          </a:bodyPr>
          <a:lstStyle>
            <a:lvl1pPr marL="0" indent="0" algn="ctr">
              <a:buNone/>
              <a:defRPr sz="1600" b="0" i="1">
                <a:solidFill>
                  <a:schemeClr val="bg1"/>
                </a:solidFill>
                <a:latin typeface="Arial" charset="0"/>
                <a:ea typeface="Arial" charset="0"/>
                <a:cs typeface="Arial" charset="0"/>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en-CA" noProof="0" dirty="0" smtClean="0"/>
              <a:t>Slide Subtitle Here (H3)</a:t>
            </a:r>
            <a:endParaRPr lang="en-CA" noProof="0" dirty="0"/>
          </a:p>
        </p:txBody>
      </p:sp>
    </p:spTree>
    <p:extLst>
      <p:ext uri="{BB962C8B-B14F-4D97-AF65-F5344CB8AC3E}">
        <p14:creationId xmlns:p14="http://schemas.microsoft.com/office/powerpoint/2010/main" val="3105452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494754" y="1528619"/>
            <a:ext cx="5129481" cy="1593406"/>
          </a:xfrm>
        </p:spPr>
        <p:txBody>
          <a:bodyPr/>
          <a:lstStyle>
            <a:lvl1pPr>
              <a:defRPr sz="2800">
                <a:solidFill>
                  <a:srgbClr val="2C3F45"/>
                </a:solidFill>
                <a:latin typeface="Arial" charset="0"/>
                <a:ea typeface="Arial" charset="0"/>
                <a:cs typeface="Arial" charset="0"/>
              </a:defRPr>
            </a:lvl1pPr>
            <a:lvl2pPr>
              <a:defRPr sz="2400">
                <a:solidFill>
                  <a:srgbClr val="2C3F45"/>
                </a:solidFill>
                <a:latin typeface="Arial" charset="0"/>
                <a:ea typeface="Arial" charset="0"/>
                <a:cs typeface="Arial" charset="0"/>
              </a:defRPr>
            </a:lvl2pPr>
            <a:lvl3pPr>
              <a:defRPr sz="2000">
                <a:solidFill>
                  <a:srgbClr val="2C3F45"/>
                </a:solidFill>
                <a:latin typeface="Arial" charset="0"/>
                <a:ea typeface="Arial" charset="0"/>
                <a:cs typeface="Arial" charset="0"/>
              </a:defRPr>
            </a:lvl3pPr>
            <a:lvl4pPr>
              <a:defRPr sz="1800">
                <a:solidFill>
                  <a:schemeClr val="tx1"/>
                </a:solidFill>
                <a:latin typeface="Arial" charset="0"/>
                <a:ea typeface="Arial" charset="0"/>
                <a:cs typeface="Arial" charset="0"/>
              </a:defRPr>
            </a:lvl4pPr>
            <a:lvl5pPr>
              <a:defRPr sz="1600">
                <a:solidFill>
                  <a:schemeClr val="tx1"/>
                </a:solidFill>
                <a:latin typeface="Arial" charset="0"/>
                <a:ea typeface="Arial" charset="0"/>
                <a:cs typeface="Arial" charset="0"/>
              </a:defRPr>
            </a:lvl5pPr>
          </a:lstStyle>
          <a:p>
            <a:pPr lvl="0"/>
            <a:r>
              <a:rPr lang="en-CA" noProof="0" dirty="0" smtClean="0"/>
              <a:t>Click to edit Master text styles</a:t>
            </a:r>
          </a:p>
          <a:p>
            <a:pPr lvl="1"/>
            <a:r>
              <a:rPr lang="en-CA" noProof="0" dirty="0" smtClean="0"/>
              <a:t>Second level</a:t>
            </a:r>
          </a:p>
          <a:p>
            <a:pPr lvl="2"/>
            <a:r>
              <a:rPr lang="en-CA" noProof="0" dirty="0" smtClean="0"/>
              <a:t>Third level</a:t>
            </a:r>
          </a:p>
        </p:txBody>
      </p:sp>
      <p:sp>
        <p:nvSpPr>
          <p:cNvPr id="8" name="Content Placeholder 3"/>
          <p:cNvSpPr>
            <a:spLocks noGrp="1"/>
          </p:cNvSpPr>
          <p:nvPr>
            <p:ph sz="half" idx="10"/>
          </p:nvPr>
        </p:nvSpPr>
        <p:spPr>
          <a:xfrm>
            <a:off x="3494754" y="3422733"/>
            <a:ext cx="5129481" cy="1593406"/>
          </a:xfrm>
        </p:spPr>
        <p:txBody>
          <a:bodyPr/>
          <a:lstStyle>
            <a:lvl1pPr>
              <a:defRPr sz="2800">
                <a:solidFill>
                  <a:srgbClr val="2C3F45"/>
                </a:solidFill>
                <a:latin typeface="Arial" charset="0"/>
                <a:ea typeface="Arial" charset="0"/>
                <a:cs typeface="Arial" charset="0"/>
              </a:defRPr>
            </a:lvl1pPr>
            <a:lvl2pPr>
              <a:defRPr sz="2400">
                <a:solidFill>
                  <a:srgbClr val="2C3F45"/>
                </a:solidFill>
                <a:latin typeface="Arial" charset="0"/>
                <a:ea typeface="Arial" charset="0"/>
                <a:cs typeface="Arial" charset="0"/>
              </a:defRPr>
            </a:lvl2pPr>
            <a:lvl3pPr>
              <a:defRPr sz="2000">
                <a:solidFill>
                  <a:srgbClr val="2C3F45"/>
                </a:solidFill>
                <a:latin typeface="Arial" charset="0"/>
                <a:ea typeface="Arial" charset="0"/>
                <a:cs typeface="Arial" charset="0"/>
              </a:defRPr>
            </a:lvl3pPr>
            <a:lvl4pPr>
              <a:defRPr sz="1800">
                <a:solidFill>
                  <a:schemeClr val="tx1"/>
                </a:solidFill>
                <a:latin typeface="Arial" charset="0"/>
                <a:ea typeface="Arial" charset="0"/>
                <a:cs typeface="Arial" charset="0"/>
              </a:defRPr>
            </a:lvl4pPr>
            <a:lvl5pPr>
              <a:defRPr sz="1600">
                <a:solidFill>
                  <a:schemeClr val="tx1"/>
                </a:solidFill>
                <a:latin typeface="Arial" charset="0"/>
                <a:ea typeface="Arial" charset="0"/>
                <a:cs typeface="Arial" charset="0"/>
              </a:defRPr>
            </a:lvl5pPr>
          </a:lstStyle>
          <a:p>
            <a:pPr lvl="0"/>
            <a:r>
              <a:rPr lang="en-CA" noProof="0" dirty="0" smtClean="0"/>
              <a:t>Click to edit Master text styles</a:t>
            </a:r>
          </a:p>
          <a:p>
            <a:pPr lvl="1"/>
            <a:r>
              <a:rPr lang="en-CA" noProof="0" dirty="0" smtClean="0"/>
              <a:t>Second level</a:t>
            </a:r>
          </a:p>
          <a:p>
            <a:pPr lvl="2"/>
            <a:r>
              <a:rPr lang="en-CA" noProof="0" dirty="0" smtClean="0"/>
              <a:t>Third level</a:t>
            </a:r>
          </a:p>
        </p:txBody>
      </p:sp>
      <p:sp>
        <p:nvSpPr>
          <p:cNvPr id="9" name="Slide Number Placeholder 5"/>
          <p:cNvSpPr>
            <a:spLocks noGrp="1"/>
          </p:cNvSpPr>
          <p:nvPr>
            <p:ph type="sldNum" sz="quarter" idx="12"/>
          </p:nvPr>
        </p:nvSpPr>
        <p:spPr>
          <a:xfrm>
            <a:off x="6355924" y="6102417"/>
            <a:ext cx="2268312" cy="755583"/>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cxnSp>
        <p:nvCxnSpPr>
          <p:cNvPr id="10" name="Straight Connector 9"/>
          <p:cNvCxnSpPr/>
          <p:nvPr userDrawn="1"/>
        </p:nvCxnSpPr>
        <p:spPr>
          <a:xfrm flipH="1">
            <a:off x="3494756" y="6597783"/>
            <a:ext cx="4565954" cy="0"/>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sp>
        <p:nvSpPr>
          <p:cNvPr id="13" name="Title 6"/>
          <p:cNvSpPr>
            <a:spLocks noGrp="1"/>
          </p:cNvSpPr>
          <p:nvPr>
            <p:ph type="title" hasCustomPrompt="1"/>
          </p:nvPr>
        </p:nvSpPr>
        <p:spPr>
          <a:xfrm>
            <a:off x="376073" y="2457850"/>
            <a:ext cx="2448846" cy="468232"/>
          </a:xfrm>
        </p:spPr>
        <p:txBody>
          <a:bodyPr anchor="t">
            <a:normAutofit/>
          </a:bodyPr>
          <a:lstStyle>
            <a:lvl1pPr algn="ctr">
              <a:defRPr sz="1800" b="1" i="0">
                <a:solidFill>
                  <a:schemeClr val="bg1"/>
                </a:solidFill>
                <a:latin typeface="Arial" charset="0"/>
                <a:ea typeface="Arial" charset="0"/>
                <a:cs typeface="Arial" charset="0"/>
              </a:defRPr>
            </a:lvl1pPr>
          </a:lstStyle>
          <a:p>
            <a:r>
              <a:rPr lang="en-CA" noProof="0" dirty="0" smtClean="0"/>
              <a:t>Title of Slide (H2)</a:t>
            </a:r>
            <a:endParaRPr lang="en-CA" noProof="0" dirty="0"/>
          </a:p>
        </p:txBody>
      </p:sp>
      <p:sp>
        <p:nvSpPr>
          <p:cNvPr id="14" name="Subtitle 2"/>
          <p:cNvSpPr>
            <a:spLocks noGrp="1"/>
          </p:cNvSpPr>
          <p:nvPr>
            <p:ph type="subTitle" idx="13" hasCustomPrompt="1"/>
          </p:nvPr>
        </p:nvSpPr>
        <p:spPr>
          <a:xfrm>
            <a:off x="376073" y="2926082"/>
            <a:ext cx="2448846" cy="588197"/>
          </a:xfrm>
        </p:spPr>
        <p:txBody>
          <a:bodyPr rIns="72000">
            <a:normAutofit/>
          </a:bodyPr>
          <a:lstStyle>
            <a:lvl1pPr marL="0" indent="0" algn="ctr">
              <a:buNone/>
              <a:defRPr sz="1600" b="0" i="1">
                <a:solidFill>
                  <a:schemeClr val="bg1"/>
                </a:solidFill>
                <a:latin typeface="Arial" charset="0"/>
                <a:ea typeface="Arial" charset="0"/>
                <a:cs typeface="Arial" charset="0"/>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en-CA" noProof="0" dirty="0" smtClean="0"/>
              <a:t>Slide Subtitle Here (H3)</a:t>
            </a:r>
            <a:endParaRPr lang="en-CA" noProof="0" dirty="0"/>
          </a:p>
        </p:txBody>
      </p:sp>
    </p:spTree>
    <p:extLst>
      <p:ext uri="{BB962C8B-B14F-4D97-AF65-F5344CB8AC3E}">
        <p14:creationId xmlns:p14="http://schemas.microsoft.com/office/powerpoint/2010/main" val="9481999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355924" y="6102417"/>
            <a:ext cx="2268312" cy="755583"/>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cxnSp>
        <p:nvCxnSpPr>
          <p:cNvPr id="7" name="Straight Connector 6"/>
          <p:cNvCxnSpPr/>
          <p:nvPr userDrawn="1"/>
        </p:nvCxnSpPr>
        <p:spPr>
          <a:xfrm flipH="1">
            <a:off x="3494756" y="6597783"/>
            <a:ext cx="4565954" cy="0"/>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1" y="0"/>
            <a:ext cx="3157870" cy="3917911"/>
          </a:xfrm>
          <a:prstGeom prst="rect">
            <a:avLst/>
          </a:prstGeom>
          <a:solidFill>
            <a:srgbClr val="9C1B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p:cNvSpPr>
            <a:spLocks noGrp="1" noChangeAspect="1"/>
          </p:cNvSpPr>
          <p:nvPr>
            <p:ph type="pic" idx="1" hasCustomPrompt="1"/>
          </p:nvPr>
        </p:nvSpPr>
        <p:spPr>
          <a:xfrm>
            <a:off x="2" y="3917911"/>
            <a:ext cx="3157870" cy="2940089"/>
          </a:xfrm>
        </p:spPr>
        <p:txBody>
          <a:bodyPr anchor="ctr">
            <a:normAutofit/>
          </a:bodyPr>
          <a:lstStyle>
            <a:lvl1pPr marL="0" indent="0" algn="ctr">
              <a:buNone/>
              <a:defRPr sz="1400">
                <a:solidFill>
                  <a:srgbClr val="21A29D"/>
                </a:solidFill>
                <a:latin typeface="Arial" charset="0"/>
                <a:ea typeface="Arial" charset="0"/>
                <a:cs typeface="Arial" charset="0"/>
              </a:defRPr>
            </a:lvl1pPr>
            <a:lvl2pPr marL="449976" indent="0">
              <a:buNone/>
              <a:defRPr sz="2756"/>
            </a:lvl2pPr>
            <a:lvl3pPr marL="899952" indent="0">
              <a:buNone/>
              <a:defRPr sz="2362"/>
            </a:lvl3pPr>
            <a:lvl4pPr marL="1349929" indent="0">
              <a:buNone/>
              <a:defRPr sz="1968"/>
            </a:lvl4pPr>
            <a:lvl5pPr marL="1799905" indent="0">
              <a:buNone/>
              <a:defRPr sz="1968"/>
            </a:lvl5pPr>
            <a:lvl6pPr marL="2249881" indent="0">
              <a:buNone/>
              <a:defRPr sz="1968"/>
            </a:lvl6pPr>
            <a:lvl7pPr marL="2699857" indent="0">
              <a:buNone/>
              <a:defRPr sz="1968"/>
            </a:lvl7pPr>
            <a:lvl8pPr marL="3149834" indent="0">
              <a:buNone/>
              <a:defRPr sz="1968"/>
            </a:lvl8pPr>
            <a:lvl9pPr marL="3599810" indent="0">
              <a:buNone/>
              <a:defRPr sz="1968"/>
            </a:lvl9pPr>
          </a:lstStyle>
          <a:p>
            <a:r>
              <a:rPr lang="en-CA" noProof="0" dirty="0" smtClean="0"/>
              <a:t>PICTURE</a:t>
            </a:r>
            <a:endParaRPr lang="en-CA" noProof="0" dirty="0"/>
          </a:p>
        </p:txBody>
      </p:sp>
      <p:sp>
        <p:nvSpPr>
          <p:cNvPr id="11" name="Text Placeholder 2"/>
          <p:cNvSpPr>
            <a:spLocks noGrp="1"/>
          </p:cNvSpPr>
          <p:nvPr>
            <p:ph type="body" idx="13" hasCustomPrompt="1"/>
          </p:nvPr>
        </p:nvSpPr>
        <p:spPr>
          <a:xfrm>
            <a:off x="3494756" y="1370978"/>
            <a:ext cx="5129480" cy="1652113"/>
          </a:xfrm>
        </p:spPr>
        <p:txBody>
          <a:bodyPr anchor="t">
            <a:normAutofit/>
          </a:bodyPr>
          <a:lstStyle>
            <a:lvl1pPr marL="0" marR="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lang="en-CA" sz="1600" b="0" i="0" baseline="0" smtClean="0">
                <a:solidFill>
                  <a:srgbClr val="2C3F45"/>
                </a:solidFill>
                <a:effectLst/>
              </a:defRPr>
            </a:lvl1pPr>
            <a:lvl2pPr marL="449976" indent="0">
              <a:buNone/>
              <a:defRPr sz="1968">
                <a:solidFill>
                  <a:schemeClr val="tx1">
                    <a:tint val="75000"/>
                  </a:schemeClr>
                </a:solidFill>
              </a:defRPr>
            </a:lvl2pPr>
            <a:lvl3pPr marL="899952" indent="0">
              <a:buNone/>
              <a:defRPr sz="1772">
                <a:solidFill>
                  <a:schemeClr val="tx1">
                    <a:tint val="75000"/>
                  </a:schemeClr>
                </a:solidFill>
              </a:defRPr>
            </a:lvl3pPr>
            <a:lvl4pPr marL="1349929" indent="0">
              <a:buNone/>
              <a:defRPr sz="1575">
                <a:solidFill>
                  <a:schemeClr val="tx1">
                    <a:tint val="75000"/>
                  </a:schemeClr>
                </a:solidFill>
              </a:defRPr>
            </a:lvl4pPr>
            <a:lvl5pPr marL="1799905" indent="0">
              <a:buNone/>
              <a:defRPr sz="1575">
                <a:solidFill>
                  <a:schemeClr val="tx1">
                    <a:tint val="75000"/>
                  </a:schemeClr>
                </a:solidFill>
              </a:defRPr>
            </a:lvl5pPr>
            <a:lvl6pPr marL="2249881" indent="0">
              <a:buNone/>
              <a:defRPr sz="1575">
                <a:solidFill>
                  <a:schemeClr val="tx1">
                    <a:tint val="75000"/>
                  </a:schemeClr>
                </a:solidFill>
              </a:defRPr>
            </a:lvl6pPr>
            <a:lvl7pPr marL="2699857" indent="0">
              <a:buNone/>
              <a:defRPr sz="1575">
                <a:solidFill>
                  <a:schemeClr val="tx1">
                    <a:tint val="75000"/>
                  </a:schemeClr>
                </a:solidFill>
              </a:defRPr>
            </a:lvl7pPr>
            <a:lvl8pPr marL="3149834" indent="0">
              <a:buNone/>
              <a:defRPr sz="1575">
                <a:solidFill>
                  <a:schemeClr val="tx1">
                    <a:tint val="75000"/>
                  </a:schemeClr>
                </a:solidFill>
              </a:defRPr>
            </a:lvl8pPr>
            <a:lvl9pPr marL="3599810" indent="0">
              <a:buNone/>
              <a:defRPr sz="1575">
                <a:solidFill>
                  <a:schemeClr val="tx1">
                    <a:tint val="75000"/>
                  </a:schemeClr>
                </a:solidFill>
              </a:defRPr>
            </a:lvl9pPr>
          </a:lstStyle>
          <a:p>
            <a:pPr lvl="0"/>
            <a:r>
              <a:rPr lang="en-CA" noProof="0" dirty="0" smtClean="0"/>
              <a:t>Paragraph here – </a:t>
            </a:r>
            <a:r>
              <a:rPr lang="en-CA" noProof="0" dirty="0" err="1" smtClean="0"/>
              <a:t>Lorem</a:t>
            </a:r>
            <a:r>
              <a:rPr lang="en-CA" noProof="0" dirty="0" smtClean="0"/>
              <a:t> </a:t>
            </a:r>
            <a:r>
              <a:rPr lang="en-CA" noProof="0" dirty="0" err="1" smtClean="0"/>
              <a:t>ipsum</a:t>
            </a:r>
            <a:r>
              <a:rPr lang="en-CA" noProof="0" dirty="0" smtClean="0"/>
              <a:t> dolor sit  </a:t>
            </a:r>
            <a:r>
              <a:rPr lang="en-CA" noProof="0" dirty="0" err="1" smtClean="0"/>
              <a:t>amet</a:t>
            </a:r>
            <a:r>
              <a:rPr lang="en-CA" noProof="0" dirty="0" smtClean="0"/>
              <a:t>, </a:t>
            </a:r>
            <a:r>
              <a:rPr lang="en-CA" noProof="0" dirty="0" err="1" smtClean="0"/>
              <a:t>consectetur</a:t>
            </a:r>
            <a:r>
              <a:rPr lang="en-CA" noProof="0" dirty="0" smtClean="0"/>
              <a:t> </a:t>
            </a:r>
            <a:r>
              <a:rPr lang="en-CA" noProof="0" dirty="0" err="1" smtClean="0"/>
              <a:t>idipiscing</a:t>
            </a:r>
            <a:r>
              <a:rPr lang="en-CA" noProof="0" dirty="0" smtClean="0"/>
              <a:t> </a:t>
            </a:r>
            <a:r>
              <a:rPr lang="en-CA" noProof="0" dirty="0" err="1" smtClean="0"/>
              <a:t>elit</a:t>
            </a:r>
            <a:r>
              <a:rPr lang="en-CA" noProof="0" dirty="0" smtClean="0"/>
              <a:t>. </a:t>
            </a:r>
            <a:r>
              <a:rPr lang="en-CA" noProof="0" dirty="0" err="1" smtClean="0"/>
              <a:t>Sed</a:t>
            </a:r>
            <a:r>
              <a:rPr lang="en-CA" noProof="0" dirty="0" smtClean="0"/>
              <a:t> </a:t>
            </a:r>
            <a:r>
              <a:rPr lang="en-CA" noProof="0" dirty="0" err="1" smtClean="0"/>
              <a:t>faucibus</a:t>
            </a:r>
            <a:r>
              <a:rPr lang="en-CA" noProof="0" dirty="0" smtClean="0"/>
              <a:t> </a:t>
            </a:r>
            <a:r>
              <a:rPr lang="en-CA" noProof="0" dirty="0" err="1" smtClean="0"/>
              <a:t>tempor</a:t>
            </a:r>
            <a:r>
              <a:rPr lang="en-CA" noProof="0" dirty="0" smtClean="0"/>
              <a:t> </a:t>
            </a:r>
            <a:r>
              <a:rPr lang="en-CA" noProof="0" dirty="0" err="1" smtClean="0"/>
              <a:t>dignissim</a:t>
            </a:r>
            <a:r>
              <a:rPr lang="en-CA" noProof="0" dirty="0" smtClean="0"/>
              <a:t>. </a:t>
            </a:r>
            <a:r>
              <a:rPr lang="en-CA" noProof="0" dirty="0" err="1" smtClean="0"/>
              <a:t>Etiam</a:t>
            </a:r>
            <a:r>
              <a:rPr lang="en-CA" noProof="0" dirty="0" smtClean="0"/>
              <a:t> </a:t>
            </a:r>
            <a:r>
              <a:rPr lang="en-CA" noProof="0" dirty="0" err="1" smtClean="0"/>
              <a:t>quis</a:t>
            </a:r>
            <a:r>
              <a:rPr lang="en-CA" noProof="0" dirty="0" smtClean="0"/>
              <a:t> </a:t>
            </a:r>
            <a:r>
              <a:rPr lang="en-CA" noProof="0" dirty="0" err="1" smtClean="0"/>
              <a:t>ultrucies</a:t>
            </a:r>
            <a:r>
              <a:rPr lang="en-CA" noProof="0" dirty="0" smtClean="0"/>
              <a:t> </a:t>
            </a:r>
            <a:r>
              <a:rPr lang="en-CA" noProof="0" dirty="0" err="1" smtClean="0"/>
              <a:t>mauris</a:t>
            </a:r>
            <a:r>
              <a:rPr lang="en-CA" noProof="0" dirty="0" smtClean="0"/>
              <a:t>. Nam </a:t>
            </a:r>
            <a:r>
              <a:rPr lang="en-CA" noProof="0" dirty="0" err="1" smtClean="0"/>
              <a:t>alquiam</a:t>
            </a:r>
            <a:r>
              <a:rPr lang="en-CA" noProof="0" dirty="0" smtClean="0"/>
              <a:t> </a:t>
            </a:r>
            <a:r>
              <a:rPr lang="en-CA" noProof="0" dirty="0" err="1" smtClean="0"/>
              <a:t>odio</a:t>
            </a:r>
            <a:r>
              <a:rPr lang="en-CA" noProof="0" dirty="0" smtClean="0"/>
              <a:t> </a:t>
            </a:r>
            <a:r>
              <a:rPr lang="en-CA" noProof="0" dirty="0" err="1" smtClean="0"/>
              <a:t>diam</a:t>
            </a:r>
            <a:r>
              <a:rPr lang="en-CA" noProof="0" dirty="0" smtClean="0"/>
              <a:t>, at </a:t>
            </a:r>
            <a:r>
              <a:rPr lang="en-CA" noProof="0" dirty="0" err="1" smtClean="0"/>
              <a:t>lacinia</a:t>
            </a:r>
            <a:r>
              <a:rPr lang="en-CA" noProof="0" dirty="0" smtClean="0"/>
              <a:t> </a:t>
            </a:r>
            <a:r>
              <a:rPr lang="en-CA" noProof="0" dirty="0" err="1" smtClean="0"/>
              <a:t>nibh</a:t>
            </a:r>
            <a:r>
              <a:rPr lang="en-CA" noProof="0" dirty="0" smtClean="0"/>
              <a:t> </a:t>
            </a:r>
            <a:r>
              <a:rPr lang="en-CA" noProof="0" dirty="0" err="1" smtClean="0"/>
              <a:t>viverra</a:t>
            </a:r>
            <a:r>
              <a:rPr lang="en-CA" noProof="0" dirty="0" smtClean="0"/>
              <a:t> </a:t>
            </a:r>
            <a:r>
              <a:rPr lang="en-CA" noProof="0" dirty="0" err="1" smtClean="0"/>
              <a:t>nec</a:t>
            </a:r>
            <a:r>
              <a:rPr lang="en-CA" noProof="0" dirty="0" smtClean="0"/>
              <a:t>. </a:t>
            </a:r>
            <a:r>
              <a:rPr lang="en-CA" noProof="0" dirty="0" err="1" smtClean="0"/>
              <a:t>Cras</a:t>
            </a:r>
            <a:r>
              <a:rPr lang="en-CA" noProof="0" dirty="0" smtClean="0"/>
              <a:t> </a:t>
            </a:r>
            <a:r>
              <a:rPr lang="en-CA" noProof="0" dirty="0" err="1" smtClean="0"/>
              <a:t>tempor</a:t>
            </a:r>
            <a:r>
              <a:rPr lang="en-CA" noProof="0" dirty="0" smtClean="0"/>
              <a:t> </a:t>
            </a:r>
            <a:r>
              <a:rPr lang="en-CA" noProof="0" dirty="0" err="1" smtClean="0"/>
              <a:t>tempor</a:t>
            </a:r>
            <a:r>
              <a:rPr lang="en-CA" noProof="0" dirty="0" smtClean="0"/>
              <a:t> </a:t>
            </a:r>
            <a:r>
              <a:rPr lang="en-CA" noProof="0" dirty="0" err="1" smtClean="0"/>
              <a:t>gravida</a:t>
            </a:r>
            <a:r>
              <a:rPr lang="en-CA" noProof="0" dirty="0" smtClean="0"/>
              <a:t>. </a:t>
            </a:r>
            <a:r>
              <a:rPr lang="en-CA" noProof="0" dirty="0" err="1" smtClean="0"/>
              <a:t>Mauris</a:t>
            </a:r>
            <a:r>
              <a:rPr lang="en-CA" noProof="0" dirty="0" smtClean="0"/>
              <a:t> </a:t>
            </a:r>
            <a:r>
              <a:rPr lang="en-CA" noProof="0" dirty="0" err="1" smtClean="0"/>
              <a:t>imperdiet</a:t>
            </a:r>
            <a:r>
              <a:rPr lang="en-CA" noProof="0" dirty="0" smtClean="0"/>
              <a:t> </a:t>
            </a:r>
            <a:r>
              <a:rPr lang="en-CA" noProof="0" dirty="0" err="1" smtClean="0"/>
              <a:t>velit</a:t>
            </a:r>
            <a:r>
              <a:rPr lang="en-CA" noProof="0" dirty="0" smtClean="0"/>
              <a:t> </a:t>
            </a:r>
            <a:r>
              <a:rPr lang="en-CA" noProof="0" dirty="0" err="1" smtClean="0"/>
              <a:t>blandit</a:t>
            </a:r>
            <a:r>
              <a:rPr lang="en-CA" noProof="0" dirty="0" smtClean="0"/>
              <a:t>, </a:t>
            </a:r>
            <a:r>
              <a:rPr lang="en-CA" noProof="0" dirty="0" err="1" smtClean="0"/>
              <a:t>dapibus</a:t>
            </a:r>
            <a:r>
              <a:rPr lang="en-CA" noProof="0" dirty="0" smtClean="0"/>
              <a:t> </a:t>
            </a:r>
            <a:r>
              <a:rPr lang="en-CA" noProof="0" dirty="0" err="1" smtClean="0"/>
              <a:t>leo</a:t>
            </a:r>
            <a:r>
              <a:rPr lang="en-CA" noProof="0" dirty="0" smtClean="0"/>
              <a:t> </a:t>
            </a:r>
            <a:r>
              <a:rPr lang="en-CA" noProof="0" dirty="0" err="1" smtClean="0"/>
              <a:t>dignissim</a:t>
            </a:r>
            <a:r>
              <a:rPr lang="en-CA" noProof="0" dirty="0" smtClean="0"/>
              <a:t>, </a:t>
            </a:r>
            <a:r>
              <a:rPr lang="en-CA" noProof="0" dirty="0" err="1" smtClean="0"/>
              <a:t>mollis</a:t>
            </a:r>
            <a:r>
              <a:rPr lang="en-CA" noProof="0" dirty="0" smtClean="0"/>
              <a:t> </a:t>
            </a:r>
            <a:r>
              <a:rPr lang="en-CA" noProof="0" dirty="0" err="1" smtClean="0"/>
              <a:t>orci</a:t>
            </a:r>
            <a:r>
              <a:rPr lang="en-CA" noProof="0" dirty="0" smtClean="0"/>
              <a:t>.</a:t>
            </a:r>
          </a:p>
        </p:txBody>
      </p:sp>
      <p:sp>
        <p:nvSpPr>
          <p:cNvPr id="12" name="Content Placeholder 3"/>
          <p:cNvSpPr>
            <a:spLocks noGrp="1"/>
          </p:cNvSpPr>
          <p:nvPr>
            <p:ph sz="half" idx="10"/>
          </p:nvPr>
        </p:nvSpPr>
        <p:spPr>
          <a:xfrm>
            <a:off x="3494754" y="3348848"/>
            <a:ext cx="5129481" cy="1593406"/>
          </a:xfrm>
        </p:spPr>
        <p:txBody>
          <a:bodyPr/>
          <a:lstStyle>
            <a:lvl1pPr>
              <a:defRPr sz="2800">
                <a:solidFill>
                  <a:srgbClr val="2C3F45"/>
                </a:solidFill>
                <a:latin typeface="Arial" charset="0"/>
                <a:ea typeface="Arial" charset="0"/>
                <a:cs typeface="Arial" charset="0"/>
              </a:defRPr>
            </a:lvl1pPr>
            <a:lvl2pPr>
              <a:defRPr sz="2400">
                <a:solidFill>
                  <a:srgbClr val="2C3F45"/>
                </a:solidFill>
                <a:latin typeface="Arial" charset="0"/>
                <a:ea typeface="Arial" charset="0"/>
                <a:cs typeface="Arial" charset="0"/>
              </a:defRPr>
            </a:lvl2pPr>
            <a:lvl3pPr>
              <a:defRPr sz="2000">
                <a:solidFill>
                  <a:srgbClr val="2C3F45"/>
                </a:solidFill>
                <a:latin typeface="Arial" charset="0"/>
                <a:ea typeface="Arial" charset="0"/>
                <a:cs typeface="Arial" charset="0"/>
              </a:defRPr>
            </a:lvl3pPr>
            <a:lvl4pPr>
              <a:defRPr sz="1800">
                <a:solidFill>
                  <a:schemeClr val="tx1"/>
                </a:solidFill>
                <a:latin typeface="Arial" charset="0"/>
                <a:ea typeface="Arial" charset="0"/>
                <a:cs typeface="Arial" charset="0"/>
              </a:defRPr>
            </a:lvl4pPr>
            <a:lvl5pPr>
              <a:defRPr sz="1600">
                <a:solidFill>
                  <a:schemeClr val="tx1"/>
                </a:solidFill>
                <a:latin typeface="Arial" charset="0"/>
                <a:ea typeface="Arial" charset="0"/>
                <a:cs typeface="Arial" charset="0"/>
              </a:defRPr>
            </a:lvl5pPr>
          </a:lstStyle>
          <a:p>
            <a:pPr lvl="0"/>
            <a:r>
              <a:rPr lang="en-CA" noProof="0" dirty="0" smtClean="0"/>
              <a:t>Click to edit Master text styles</a:t>
            </a:r>
          </a:p>
          <a:p>
            <a:pPr lvl="1"/>
            <a:r>
              <a:rPr lang="en-CA" noProof="0" dirty="0" smtClean="0"/>
              <a:t>Second level</a:t>
            </a:r>
          </a:p>
          <a:p>
            <a:pPr lvl="2"/>
            <a:r>
              <a:rPr lang="en-CA" noProof="0" dirty="0" smtClean="0"/>
              <a:t>Third level</a:t>
            </a:r>
          </a:p>
        </p:txBody>
      </p:sp>
      <p:sp>
        <p:nvSpPr>
          <p:cNvPr id="13" name="Title 6"/>
          <p:cNvSpPr>
            <a:spLocks noGrp="1"/>
          </p:cNvSpPr>
          <p:nvPr>
            <p:ph type="title" hasCustomPrompt="1"/>
          </p:nvPr>
        </p:nvSpPr>
        <p:spPr>
          <a:xfrm>
            <a:off x="336885" y="0"/>
            <a:ext cx="2448846" cy="3917911"/>
          </a:xfrm>
        </p:spPr>
        <p:txBody>
          <a:bodyPr>
            <a:normAutofit/>
          </a:bodyPr>
          <a:lstStyle>
            <a:lvl1pPr algn="ctr">
              <a:defRPr sz="1800" b="1" i="0">
                <a:solidFill>
                  <a:schemeClr val="bg1"/>
                </a:solidFill>
                <a:latin typeface="Arial" charset="0"/>
                <a:ea typeface="Arial" charset="0"/>
                <a:cs typeface="Arial" charset="0"/>
              </a:defRPr>
            </a:lvl1pPr>
          </a:lstStyle>
          <a:p>
            <a:r>
              <a:rPr lang="en-CA" noProof="0" dirty="0" smtClean="0"/>
              <a:t>Title of Slide (H2)</a:t>
            </a:r>
            <a:endParaRPr lang="en-CA" noProof="0" dirty="0"/>
          </a:p>
        </p:txBody>
      </p:sp>
    </p:spTree>
    <p:extLst>
      <p:ext uri="{BB962C8B-B14F-4D97-AF65-F5344CB8AC3E}">
        <p14:creationId xmlns:p14="http://schemas.microsoft.com/office/powerpoint/2010/main" val="9939676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 Placeholder 2"/>
          <p:cNvSpPr>
            <a:spLocks noGrp="1"/>
          </p:cNvSpPr>
          <p:nvPr>
            <p:ph type="body" idx="13" hasCustomPrompt="1"/>
          </p:nvPr>
        </p:nvSpPr>
        <p:spPr>
          <a:xfrm>
            <a:off x="591314" y="2130615"/>
            <a:ext cx="3310993" cy="2676515"/>
          </a:xfrm>
        </p:spPr>
        <p:txBody>
          <a:bodyPr anchor="t">
            <a:normAutofit/>
          </a:bodyPr>
          <a:lstStyle>
            <a:lvl1pPr marL="0" marR="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lang="en-CA" sz="1600" b="0" i="0" baseline="0" smtClean="0">
                <a:solidFill>
                  <a:schemeClr val="bg1"/>
                </a:solidFill>
                <a:effectLst/>
              </a:defRPr>
            </a:lvl1pPr>
            <a:lvl2pPr marL="449976" indent="0">
              <a:buNone/>
              <a:defRPr sz="1968">
                <a:solidFill>
                  <a:schemeClr val="tx1">
                    <a:tint val="75000"/>
                  </a:schemeClr>
                </a:solidFill>
              </a:defRPr>
            </a:lvl2pPr>
            <a:lvl3pPr marL="899952" indent="0">
              <a:buNone/>
              <a:defRPr sz="1772">
                <a:solidFill>
                  <a:schemeClr val="tx1">
                    <a:tint val="75000"/>
                  </a:schemeClr>
                </a:solidFill>
              </a:defRPr>
            </a:lvl3pPr>
            <a:lvl4pPr marL="1349929" indent="0">
              <a:buNone/>
              <a:defRPr sz="1575">
                <a:solidFill>
                  <a:schemeClr val="tx1">
                    <a:tint val="75000"/>
                  </a:schemeClr>
                </a:solidFill>
              </a:defRPr>
            </a:lvl4pPr>
            <a:lvl5pPr marL="1799905" indent="0">
              <a:buNone/>
              <a:defRPr sz="1575">
                <a:solidFill>
                  <a:schemeClr val="tx1">
                    <a:tint val="75000"/>
                  </a:schemeClr>
                </a:solidFill>
              </a:defRPr>
            </a:lvl5pPr>
            <a:lvl6pPr marL="2249881" indent="0">
              <a:buNone/>
              <a:defRPr sz="1575">
                <a:solidFill>
                  <a:schemeClr val="tx1">
                    <a:tint val="75000"/>
                  </a:schemeClr>
                </a:solidFill>
              </a:defRPr>
            </a:lvl6pPr>
            <a:lvl7pPr marL="2699857" indent="0">
              <a:buNone/>
              <a:defRPr sz="1575">
                <a:solidFill>
                  <a:schemeClr val="tx1">
                    <a:tint val="75000"/>
                  </a:schemeClr>
                </a:solidFill>
              </a:defRPr>
            </a:lvl7pPr>
            <a:lvl8pPr marL="3149834" indent="0">
              <a:buNone/>
              <a:defRPr sz="1575">
                <a:solidFill>
                  <a:schemeClr val="tx1">
                    <a:tint val="75000"/>
                  </a:schemeClr>
                </a:solidFill>
              </a:defRPr>
            </a:lvl8pPr>
            <a:lvl9pPr marL="3599810" indent="0">
              <a:buNone/>
              <a:defRPr sz="1575">
                <a:solidFill>
                  <a:schemeClr val="tx1">
                    <a:tint val="75000"/>
                  </a:schemeClr>
                </a:solidFill>
              </a:defRPr>
            </a:lvl9pPr>
          </a:lstStyle>
          <a:p>
            <a:pPr lvl="0"/>
            <a:r>
              <a:rPr lang="en-CA" noProof="0" dirty="0" smtClean="0"/>
              <a:t>Paragraph here – </a:t>
            </a:r>
            <a:r>
              <a:rPr lang="en-CA" noProof="0" dirty="0" err="1" smtClean="0"/>
              <a:t>Lorem</a:t>
            </a:r>
            <a:r>
              <a:rPr lang="en-CA" noProof="0" dirty="0" smtClean="0"/>
              <a:t> </a:t>
            </a:r>
            <a:r>
              <a:rPr lang="en-CA" noProof="0" dirty="0" err="1" smtClean="0"/>
              <a:t>ipsum</a:t>
            </a:r>
            <a:r>
              <a:rPr lang="en-CA" noProof="0" dirty="0" smtClean="0"/>
              <a:t> dolor sit  </a:t>
            </a:r>
            <a:r>
              <a:rPr lang="en-CA" noProof="0" dirty="0" err="1" smtClean="0"/>
              <a:t>amet</a:t>
            </a:r>
            <a:r>
              <a:rPr lang="en-CA" noProof="0" dirty="0" smtClean="0"/>
              <a:t>, </a:t>
            </a:r>
            <a:r>
              <a:rPr lang="en-CA" noProof="0" dirty="0" err="1" smtClean="0"/>
              <a:t>consectetur</a:t>
            </a:r>
            <a:r>
              <a:rPr lang="en-CA" noProof="0" dirty="0" smtClean="0"/>
              <a:t> </a:t>
            </a:r>
            <a:r>
              <a:rPr lang="en-CA" noProof="0" dirty="0" err="1" smtClean="0"/>
              <a:t>idipiscing</a:t>
            </a:r>
            <a:r>
              <a:rPr lang="en-CA" noProof="0" dirty="0" smtClean="0"/>
              <a:t> </a:t>
            </a:r>
            <a:r>
              <a:rPr lang="en-CA" noProof="0" dirty="0" err="1" smtClean="0"/>
              <a:t>elit</a:t>
            </a:r>
            <a:r>
              <a:rPr lang="en-CA" noProof="0" dirty="0" smtClean="0"/>
              <a:t>. </a:t>
            </a:r>
            <a:r>
              <a:rPr lang="en-CA" noProof="0" dirty="0" err="1" smtClean="0"/>
              <a:t>Sed</a:t>
            </a:r>
            <a:r>
              <a:rPr lang="en-CA" noProof="0" dirty="0" smtClean="0"/>
              <a:t> </a:t>
            </a:r>
            <a:r>
              <a:rPr lang="en-CA" noProof="0" dirty="0" err="1" smtClean="0"/>
              <a:t>faucibus</a:t>
            </a:r>
            <a:r>
              <a:rPr lang="en-CA" noProof="0" dirty="0" smtClean="0"/>
              <a:t> </a:t>
            </a:r>
            <a:r>
              <a:rPr lang="en-CA" noProof="0" dirty="0" err="1" smtClean="0"/>
              <a:t>tempor</a:t>
            </a:r>
            <a:r>
              <a:rPr lang="en-CA" noProof="0" dirty="0" smtClean="0"/>
              <a:t> </a:t>
            </a:r>
            <a:r>
              <a:rPr lang="en-CA" noProof="0" dirty="0" err="1" smtClean="0"/>
              <a:t>dignissim</a:t>
            </a:r>
            <a:r>
              <a:rPr lang="en-CA" noProof="0" dirty="0" smtClean="0"/>
              <a:t>. </a:t>
            </a:r>
            <a:r>
              <a:rPr lang="en-CA" noProof="0" dirty="0" err="1" smtClean="0"/>
              <a:t>Etiam</a:t>
            </a:r>
            <a:r>
              <a:rPr lang="en-CA" noProof="0" dirty="0" smtClean="0"/>
              <a:t> </a:t>
            </a:r>
            <a:r>
              <a:rPr lang="en-CA" noProof="0" dirty="0" err="1" smtClean="0"/>
              <a:t>quis</a:t>
            </a:r>
            <a:r>
              <a:rPr lang="en-CA" noProof="0" dirty="0" smtClean="0"/>
              <a:t> </a:t>
            </a:r>
            <a:r>
              <a:rPr lang="en-CA" noProof="0" dirty="0" err="1" smtClean="0"/>
              <a:t>ultrucies</a:t>
            </a:r>
            <a:r>
              <a:rPr lang="en-CA" noProof="0" dirty="0" smtClean="0"/>
              <a:t> </a:t>
            </a:r>
            <a:r>
              <a:rPr lang="en-CA" noProof="0" dirty="0" err="1" smtClean="0"/>
              <a:t>mauris</a:t>
            </a:r>
            <a:r>
              <a:rPr lang="en-CA" noProof="0" dirty="0" smtClean="0"/>
              <a:t>. Nam </a:t>
            </a:r>
            <a:r>
              <a:rPr lang="en-CA" noProof="0" dirty="0" err="1" smtClean="0"/>
              <a:t>alquiam</a:t>
            </a:r>
            <a:r>
              <a:rPr lang="en-CA" noProof="0" dirty="0" smtClean="0"/>
              <a:t> </a:t>
            </a:r>
            <a:r>
              <a:rPr lang="en-CA" noProof="0" dirty="0" err="1" smtClean="0"/>
              <a:t>odio</a:t>
            </a:r>
            <a:r>
              <a:rPr lang="en-CA" noProof="0" dirty="0" smtClean="0"/>
              <a:t> </a:t>
            </a:r>
            <a:r>
              <a:rPr lang="en-CA" noProof="0" dirty="0" err="1" smtClean="0"/>
              <a:t>diam</a:t>
            </a:r>
            <a:r>
              <a:rPr lang="en-CA" noProof="0" dirty="0" smtClean="0"/>
              <a:t>, at </a:t>
            </a:r>
            <a:r>
              <a:rPr lang="en-CA" noProof="0" dirty="0" err="1" smtClean="0"/>
              <a:t>lacinia</a:t>
            </a:r>
            <a:r>
              <a:rPr lang="en-CA" noProof="0" dirty="0" smtClean="0"/>
              <a:t> </a:t>
            </a:r>
            <a:r>
              <a:rPr lang="en-CA" noProof="0" dirty="0" err="1" smtClean="0"/>
              <a:t>nibh</a:t>
            </a:r>
            <a:r>
              <a:rPr lang="en-CA" noProof="0" dirty="0" smtClean="0"/>
              <a:t> </a:t>
            </a:r>
            <a:r>
              <a:rPr lang="en-CA" noProof="0" dirty="0" err="1" smtClean="0"/>
              <a:t>viverra</a:t>
            </a:r>
            <a:r>
              <a:rPr lang="en-CA" noProof="0" dirty="0" smtClean="0"/>
              <a:t> </a:t>
            </a:r>
            <a:r>
              <a:rPr lang="en-CA" noProof="0" dirty="0" err="1" smtClean="0"/>
              <a:t>nec</a:t>
            </a:r>
            <a:r>
              <a:rPr lang="en-CA" noProof="0" dirty="0" smtClean="0"/>
              <a:t>. </a:t>
            </a:r>
            <a:r>
              <a:rPr lang="en-CA" noProof="0" dirty="0" err="1" smtClean="0"/>
              <a:t>Cras</a:t>
            </a:r>
            <a:r>
              <a:rPr lang="en-CA" noProof="0" dirty="0" smtClean="0"/>
              <a:t> </a:t>
            </a:r>
            <a:r>
              <a:rPr lang="en-CA" noProof="0" dirty="0" err="1" smtClean="0"/>
              <a:t>tempor</a:t>
            </a:r>
            <a:r>
              <a:rPr lang="en-CA" noProof="0" dirty="0" smtClean="0"/>
              <a:t> </a:t>
            </a:r>
            <a:r>
              <a:rPr lang="en-CA" noProof="0" dirty="0" err="1" smtClean="0"/>
              <a:t>tempor</a:t>
            </a:r>
            <a:r>
              <a:rPr lang="en-CA" noProof="0" dirty="0" smtClean="0"/>
              <a:t> </a:t>
            </a:r>
            <a:r>
              <a:rPr lang="en-CA" noProof="0" dirty="0" err="1" smtClean="0"/>
              <a:t>gravida</a:t>
            </a:r>
            <a:r>
              <a:rPr lang="en-CA" noProof="0" dirty="0" smtClean="0"/>
              <a:t>. </a:t>
            </a:r>
            <a:r>
              <a:rPr lang="en-CA" noProof="0" dirty="0" err="1" smtClean="0"/>
              <a:t>Mauris</a:t>
            </a:r>
            <a:r>
              <a:rPr lang="en-CA" noProof="0" dirty="0" smtClean="0"/>
              <a:t> </a:t>
            </a:r>
            <a:r>
              <a:rPr lang="en-CA" noProof="0" dirty="0" err="1" smtClean="0"/>
              <a:t>imperdiet</a:t>
            </a:r>
            <a:r>
              <a:rPr lang="en-CA" noProof="0" dirty="0" smtClean="0"/>
              <a:t> </a:t>
            </a:r>
            <a:r>
              <a:rPr lang="en-CA" noProof="0" dirty="0" err="1" smtClean="0"/>
              <a:t>velit</a:t>
            </a:r>
            <a:r>
              <a:rPr lang="en-CA" noProof="0" dirty="0" smtClean="0"/>
              <a:t> </a:t>
            </a:r>
            <a:r>
              <a:rPr lang="en-CA" noProof="0" dirty="0" err="1" smtClean="0"/>
              <a:t>blandit</a:t>
            </a:r>
            <a:r>
              <a:rPr lang="en-CA" noProof="0" dirty="0" smtClean="0"/>
              <a:t>, </a:t>
            </a:r>
            <a:r>
              <a:rPr lang="en-CA" noProof="0" dirty="0" err="1" smtClean="0"/>
              <a:t>dapibus</a:t>
            </a:r>
            <a:r>
              <a:rPr lang="en-CA" noProof="0" dirty="0" smtClean="0"/>
              <a:t> </a:t>
            </a:r>
            <a:r>
              <a:rPr lang="en-CA" noProof="0" dirty="0" err="1" smtClean="0"/>
              <a:t>leo</a:t>
            </a:r>
            <a:r>
              <a:rPr lang="en-CA" noProof="0" dirty="0" smtClean="0"/>
              <a:t> </a:t>
            </a:r>
            <a:r>
              <a:rPr lang="en-CA" noProof="0" dirty="0" err="1" smtClean="0"/>
              <a:t>dignissim</a:t>
            </a:r>
            <a:r>
              <a:rPr lang="en-CA" noProof="0" dirty="0" smtClean="0"/>
              <a:t>, </a:t>
            </a:r>
            <a:r>
              <a:rPr lang="en-CA" noProof="0" dirty="0" err="1" smtClean="0"/>
              <a:t>mollis</a:t>
            </a:r>
            <a:r>
              <a:rPr lang="en-CA" noProof="0" dirty="0" smtClean="0"/>
              <a:t> </a:t>
            </a:r>
            <a:r>
              <a:rPr lang="en-CA" noProof="0" dirty="0" err="1" smtClean="0"/>
              <a:t>orci</a:t>
            </a:r>
            <a:r>
              <a:rPr lang="en-CA" noProof="0" dirty="0" smtClean="0"/>
              <a:t>.</a:t>
            </a:r>
          </a:p>
        </p:txBody>
      </p:sp>
      <p:sp>
        <p:nvSpPr>
          <p:cNvPr id="9" name="Title 6"/>
          <p:cNvSpPr>
            <a:spLocks noGrp="1"/>
          </p:cNvSpPr>
          <p:nvPr>
            <p:ph type="title" hasCustomPrompt="1"/>
          </p:nvPr>
        </p:nvSpPr>
        <p:spPr>
          <a:xfrm>
            <a:off x="591313" y="1412159"/>
            <a:ext cx="3310993" cy="718458"/>
          </a:xfrm>
        </p:spPr>
        <p:txBody>
          <a:bodyPr anchor="t">
            <a:normAutofit/>
          </a:bodyPr>
          <a:lstStyle>
            <a:lvl1pPr algn="l">
              <a:defRPr sz="1800" b="1" i="0">
                <a:solidFill>
                  <a:schemeClr val="bg1"/>
                </a:solidFill>
                <a:latin typeface="Arial" charset="0"/>
                <a:ea typeface="Arial" charset="0"/>
                <a:cs typeface="Arial" charset="0"/>
              </a:defRPr>
            </a:lvl1pPr>
          </a:lstStyle>
          <a:p>
            <a:r>
              <a:rPr lang="en-CA" noProof="0" dirty="0" smtClean="0"/>
              <a:t>Paragraph Title (H2)</a:t>
            </a:r>
            <a:endParaRPr lang="en-CA" noProof="0" dirty="0"/>
          </a:p>
        </p:txBody>
      </p:sp>
      <p:sp>
        <p:nvSpPr>
          <p:cNvPr id="11" name="Text Placeholder 2"/>
          <p:cNvSpPr>
            <a:spLocks noGrp="1"/>
          </p:cNvSpPr>
          <p:nvPr>
            <p:ph type="body" idx="14" hasCustomPrompt="1"/>
          </p:nvPr>
        </p:nvSpPr>
        <p:spPr>
          <a:xfrm>
            <a:off x="4898571" y="2130617"/>
            <a:ext cx="3725665" cy="1080782"/>
          </a:xfrm>
        </p:spPr>
        <p:txBody>
          <a:bodyPr anchor="t">
            <a:normAutofit/>
          </a:bodyPr>
          <a:lstStyle>
            <a:lvl1pPr marL="0" marR="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lang="en-CA" sz="1600" b="0" i="0" baseline="0" smtClean="0">
                <a:solidFill>
                  <a:srgbClr val="2C3F45"/>
                </a:solidFill>
                <a:effectLst/>
              </a:defRPr>
            </a:lvl1pPr>
            <a:lvl2pPr marL="449976" indent="0">
              <a:buNone/>
              <a:defRPr sz="1968">
                <a:solidFill>
                  <a:schemeClr val="tx1">
                    <a:tint val="75000"/>
                  </a:schemeClr>
                </a:solidFill>
              </a:defRPr>
            </a:lvl2pPr>
            <a:lvl3pPr marL="899952" indent="0">
              <a:buNone/>
              <a:defRPr sz="1772">
                <a:solidFill>
                  <a:schemeClr val="tx1">
                    <a:tint val="75000"/>
                  </a:schemeClr>
                </a:solidFill>
              </a:defRPr>
            </a:lvl3pPr>
            <a:lvl4pPr marL="1349929" indent="0">
              <a:buNone/>
              <a:defRPr sz="1575">
                <a:solidFill>
                  <a:schemeClr val="tx1">
                    <a:tint val="75000"/>
                  </a:schemeClr>
                </a:solidFill>
              </a:defRPr>
            </a:lvl4pPr>
            <a:lvl5pPr marL="1799905" indent="0">
              <a:buNone/>
              <a:defRPr sz="1575">
                <a:solidFill>
                  <a:schemeClr val="tx1">
                    <a:tint val="75000"/>
                  </a:schemeClr>
                </a:solidFill>
              </a:defRPr>
            </a:lvl5pPr>
            <a:lvl6pPr marL="2249881" indent="0">
              <a:buNone/>
              <a:defRPr sz="1575">
                <a:solidFill>
                  <a:schemeClr val="tx1">
                    <a:tint val="75000"/>
                  </a:schemeClr>
                </a:solidFill>
              </a:defRPr>
            </a:lvl6pPr>
            <a:lvl7pPr marL="2699857" indent="0">
              <a:buNone/>
              <a:defRPr sz="1575">
                <a:solidFill>
                  <a:schemeClr val="tx1">
                    <a:tint val="75000"/>
                  </a:schemeClr>
                </a:solidFill>
              </a:defRPr>
            </a:lvl7pPr>
            <a:lvl8pPr marL="3149834" indent="0">
              <a:buNone/>
              <a:defRPr sz="1575">
                <a:solidFill>
                  <a:schemeClr val="tx1">
                    <a:tint val="75000"/>
                  </a:schemeClr>
                </a:solidFill>
              </a:defRPr>
            </a:lvl8pPr>
            <a:lvl9pPr marL="3599810" indent="0">
              <a:buNone/>
              <a:defRPr sz="1575">
                <a:solidFill>
                  <a:schemeClr val="tx1">
                    <a:tint val="75000"/>
                  </a:schemeClr>
                </a:solidFill>
              </a:defRPr>
            </a:lvl9pPr>
          </a:lstStyle>
          <a:p>
            <a:pPr lvl="0"/>
            <a:r>
              <a:rPr lang="en-CA" noProof="0" dirty="0" smtClean="0"/>
              <a:t>Paragraph here – </a:t>
            </a:r>
            <a:r>
              <a:rPr lang="en-CA" noProof="0" dirty="0" err="1" smtClean="0"/>
              <a:t>Lorem</a:t>
            </a:r>
            <a:r>
              <a:rPr lang="en-CA" noProof="0" dirty="0" smtClean="0"/>
              <a:t> </a:t>
            </a:r>
            <a:r>
              <a:rPr lang="en-CA" noProof="0" dirty="0" err="1" smtClean="0"/>
              <a:t>ipsum</a:t>
            </a:r>
            <a:r>
              <a:rPr lang="en-CA" noProof="0" dirty="0" smtClean="0"/>
              <a:t> dolor sit  </a:t>
            </a:r>
            <a:r>
              <a:rPr lang="en-CA" noProof="0" dirty="0" err="1" smtClean="0"/>
              <a:t>amet</a:t>
            </a:r>
            <a:r>
              <a:rPr lang="en-CA" noProof="0" dirty="0" smtClean="0"/>
              <a:t>, </a:t>
            </a:r>
            <a:r>
              <a:rPr lang="en-CA" noProof="0" dirty="0" err="1" smtClean="0"/>
              <a:t>consectetur</a:t>
            </a:r>
            <a:r>
              <a:rPr lang="en-CA" noProof="0" dirty="0" smtClean="0"/>
              <a:t> </a:t>
            </a:r>
            <a:r>
              <a:rPr lang="en-CA" noProof="0" dirty="0" err="1" smtClean="0"/>
              <a:t>idipiscing</a:t>
            </a:r>
            <a:r>
              <a:rPr lang="en-CA" noProof="0" dirty="0" smtClean="0"/>
              <a:t> </a:t>
            </a:r>
            <a:r>
              <a:rPr lang="en-CA" noProof="0" dirty="0" err="1" smtClean="0"/>
              <a:t>elit</a:t>
            </a:r>
            <a:r>
              <a:rPr lang="en-CA" noProof="0" dirty="0" smtClean="0"/>
              <a:t>. </a:t>
            </a:r>
            <a:r>
              <a:rPr lang="en-CA" noProof="0" dirty="0" err="1" smtClean="0"/>
              <a:t>Sed</a:t>
            </a:r>
            <a:r>
              <a:rPr lang="en-CA" noProof="0" dirty="0" smtClean="0"/>
              <a:t> </a:t>
            </a:r>
            <a:r>
              <a:rPr lang="en-CA" noProof="0" dirty="0" err="1" smtClean="0"/>
              <a:t>faucibus</a:t>
            </a:r>
            <a:r>
              <a:rPr lang="en-CA" noProof="0" dirty="0" smtClean="0"/>
              <a:t> </a:t>
            </a:r>
            <a:r>
              <a:rPr lang="en-CA" noProof="0" dirty="0" err="1" smtClean="0"/>
              <a:t>tempor</a:t>
            </a:r>
            <a:r>
              <a:rPr lang="en-CA" noProof="0" dirty="0" smtClean="0"/>
              <a:t> </a:t>
            </a:r>
            <a:r>
              <a:rPr lang="en-CA" noProof="0" dirty="0" err="1" smtClean="0"/>
              <a:t>dignissim</a:t>
            </a:r>
            <a:r>
              <a:rPr lang="en-CA" noProof="0" dirty="0" smtClean="0"/>
              <a:t>. </a:t>
            </a:r>
            <a:r>
              <a:rPr lang="en-CA" noProof="0" dirty="0" err="1" smtClean="0"/>
              <a:t>Etiam</a:t>
            </a:r>
            <a:r>
              <a:rPr lang="en-CA" noProof="0" dirty="0" smtClean="0"/>
              <a:t> </a:t>
            </a:r>
            <a:r>
              <a:rPr lang="en-CA" noProof="0" dirty="0" err="1" smtClean="0"/>
              <a:t>quis</a:t>
            </a:r>
            <a:r>
              <a:rPr lang="en-CA" noProof="0" dirty="0" smtClean="0"/>
              <a:t> dolor sit.</a:t>
            </a:r>
          </a:p>
        </p:txBody>
      </p:sp>
      <p:sp>
        <p:nvSpPr>
          <p:cNvPr id="13" name="Text Placeholder 2"/>
          <p:cNvSpPr>
            <a:spLocks noGrp="1"/>
          </p:cNvSpPr>
          <p:nvPr>
            <p:ph type="body" idx="15" hasCustomPrompt="1"/>
          </p:nvPr>
        </p:nvSpPr>
        <p:spPr>
          <a:xfrm>
            <a:off x="4898571" y="4369698"/>
            <a:ext cx="3725665" cy="1080782"/>
          </a:xfrm>
        </p:spPr>
        <p:txBody>
          <a:bodyPr anchor="t">
            <a:normAutofit/>
          </a:bodyPr>
          <a:lstStyle>
            <a:lvl1pPr marL="0" marR="0" indent="0" algn="l" defTabSz="899952" rtl="0" eaLnBrk="1" fontAlgn="auto" latinLnBrk="0" hangingPunct="1">
              <a:lnSpc>
                <a:spcPts val="2220"/>
              </a:lnSpc>
              <a:spcBef>
                <a:spcPts val="984"/>
              </a:spcBef>
              <a:spcAft>
                <a:spcPts val="0"/>
              </a:spcAft>
              <a:buClrTx/>
              <a:buSzTx/>
              <a:buFont typeface="Arial" panose="020B0604020202020204" pitchFamily="34" charset="0"/>
              <a:buNone/>
              <a:tabLst/>
              <a:defRPr lang="en-CA" sz="1600" b="0" i="0" baseline="0" smtClean="0">
                <a:solidFill>
                  <a:srgbClr val="2C3F45"/>
                </a:solidFill>
                <a:effectLst/>
              </a:defRPr>
            </a:lvl1pPr>
            <a:lvl2pPr marL="449976" indent="0">
              <a:buNone/>
              <a:defRPr sz="1968">
                <a:solidFill>
                  <a:schemeClr val="tx1">
                    <a:tint val="75000"/>
                  </a:schemeClr>
                </a:solidFill>
              </a:defRPr>
            </a:lvl2pPr>
            <a:lvl3pPr marL="899952" indent="0">
              <a:buNone/>
              <a:defRPr sz="1772">
                <a:solidFill>
                  <a:schemeClr val="tx1">
                    <a:tint val="75000"/>
                  </a:schemeClr>
                </a:solidFill>
              </a:defRPr>
            </a:lvl3pPr>
            <a:lvl4pPr marL="1349929" indent="0">
              <a:buNone/>
              <a:defRPr sz="1575">
                <a:solidFill>
                  <a:schemeClr val="tx1">
                    <a:tint val="75000"/>
                  </a:schemeClr>
                </a:solidFill>
              </a:defRPr>
            </a:lvl4pPr>
            <a:lvl5pPr marL="1799905" indent="0">
              <a:buNone/>
              <a:defRPr sz="1575">
                <a:solidFill>
                  <a:schemeClr val="tx1">
                    <a:tint val="75000"/>
                  </a:schemeClr>
                </a:solidFill>
              </a:defRPr>
            </a:lvl5pPr>
            <a:lvl6pPr marL="2249881" indent="0">
              <a:buNone/>
              <a:defRPr sz="1575">
                <a:solidFill>
                  <a:schemeClr val="tx1">
                    <a:tint val="75000"/>
                  </a:schemeClr>
                </a:solidFill>
              </a:defRPr>
            </a:lvl6pPr>
            <a:lvl7pPr marL="2699857" indent="0">
              <a:buNone/>
              <a:defRPr sz="1575">
                <a:solidFill>
                  <a:schemeClr val="tx1">
                    <a:tint val="75000"/>
                  </a:schemeClr>
                </a:solidFill>
              </a:defRPr>
            </a:lvl7pPr>
            <a:lvl8pPr marL="3149834" indent="0">
              <a:buNone/>
              <a:defRPr sz="1575">
                <a:solidFill>
                  <a:schemeClr val="tx1">
                    <a:tint val="75000"/>
                  </a:schemeClr>
                </a:solidFill>
              </a:defRPr>
            </a:lvl8pPr>
            <a:lvl9pPr marL="3599810" indent="0">
              <a:buNone/>
              <a:defRPr sz="1575">
                <a:solidFill>
                  <a:schemeClr val="tx1">
                    <a:tint val="75000"/>
                  </a:schemeClr>
                </a:solidFill>
              </a:defRPr>
            </a:lvl9pPr>
          </a:lstStyle>
          <a:p>
            <a:pPr lvl="0"/>
            <a:r>
              <a:rPr lang="en-CA" noProof="0" dirty="0" smtClean="0"/>
              <a:t>Paragraph here – </a:t>
            </a:r>
            <a:r>
              <a:rPr lang="en-CA" noProof="0" dirty="0" err="1" smtClean="0"/>
              <a:t>Lorem</a:t>
            </a:r>
            <a:r>
              <a:rPr lang="en-CA" noProof="0" dirty="0" smtClean="0"/>
              <a:t> </a:t>
            </a:r>
            <a:r>
              <a:rPr lang="en-CA" noProof="0" dirty="0" err="1" smtClean="0"/>
              <a:t>ipsum</a:t>
            </a:r>
            <a:r>
              <a:rPr lang="en-CA" noProof="0" dirty="0" smtClean="0"/>
              <a:t> dolor sit  </a:t>
            </a:r>
            <a:r>
              <a:rPr lang="en-CA" noProof="0" dirty="0" err="1" smtClean="0"/>
              <a:t>amet</a:t>
            </a:r>
            <a:r>
              <a:rPr lang="en-CA" noProof="0" dirty="0" smtClean="0"/>
              <a:t>, </a:t>
            </a:r>
            <a:r>
              <a:rPr lang="en-CA" noProof="0" dirty="0" err="1" smtClean="0"/>
              <a:t>consectetur</a:t>
            </a:r>
            <a:r>
              <a:rPr lang="en-CA" noProof="0" dirty="0" smtClean="0"/>
              <a:t> </a:t>
            </a:r>
            <a:r>
              <a:rPr lang="en-CA" noProof="0" dirty="0" err="1" smtClean="0"/>
              <a:t>idipiscing</a:t>
            </a:r>
            <a:r>
              <a:rPr lang="en-CA" noProof="0" dirty="0" smtClean="0"/>
              <a:t> </a:t>
            </a:r>
            <a:r>
              <a:rPr lang="en-CA" noProof="0" dirty="0" err="1" smtClean="0"/>
              <a:t>elit</a:t>
            </a:r>
            <a:r>
              <a:rPr lang="en-CA" noProof="0" dirty="0" smtClean="0"/>
              <a:t>. </a:t>
            </a:r>
            <a:r>
              <a:rPr lang="en-CA" noProof="0" dirty="0" err="1" smtClean="0"/>
              <a:t>Sed</a:t>
            </a:r>
            <a:r>
              <a:rPr lang="en-CA" noProof="0" dirty="0" smtClean="0"/>
              <a:t> </a:t>
            </a:r>
            <a:r>
              <a:rPr lang="en-CA" noProof="0" dirty="0" err="1" smtClean="0"/>
              <a:t>faucibus</a:t>
            </a:r>
            <a:r>
              <a:rPr lang="en-CA" noProof="0" dirty="0" smtClean="0"/>
              <a:t> </a:t>
            </a:r>
            <a:r>
              <a:rPr lang="en-CA" noProof="0" dirty="0" err="1" smtClean="0"/>
              <a:t>tempor</a:t>
            </a:r>
            <a:r>
              <a:rPr lang="en-CA" noProof="0" dirty="0" smtClean="0"/>
              <a:t> </a:t>
            </a:r>
            <a:r>
              <a:rPr lang="en-CA" noProof="0" dirty="0" err="1" smtClean="0"/>
              <a:t>dignissim</a:t>
            </a:r>
            <a:r>
              <a:rPr lang="en-CA" noProof="0" dirty="0" smtClean="0"/>
              <a:t>. </a:t>
            </a:r>
            <a:r>
              <a:rPr lang="en-CA" noProof="0" dirty="0" err="1" smtClean="0"/>
              <a:t>Etiam</a:t>
            </a:r>
            <a:r>
              <a:rPr lang="en-CA" noProof="0" dirty="0" smtClean="0"/>
              <a:t> </a:t>
            </a:r>
            <a:r>
              <a:rPr lang="en-CA" noProof="0" dirty="0" err="1" smtClean="0"/>
              <a:t>quis</a:t>
            </a:r>
            <a:r>
              <a:rPr lang="en-CA" noProof="0" dirty="0" smtClean="0"/>
              <a:t> dolor sit.</a:t>
            </a:r>
          </a:p>
        </p:txBody>
      </p:sp>
      <p:sp>
        <p:nvSpPr>
          <p:cNvPr id="15" name="Slide Number Placeholder 5"/>
          <p:cNvSpPr>
            <a:spLocks noGrp="1"/>
          </p:cNvSpPr>
          <p:nvPr>
            <p:ph type="sldNum" sz="quarter" idx="12"/>
          </p:nvPr>
        </p:nvSpPr>
        <p:spPr>
          <a:xfrm>
            <a:off x="6355924" y="6102417"/>
            <a:ext cx="2268312" cy="755583"/>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cxnSp>
        <p:nvCxnSpPr>
          <p:cNvPr id="16" name="Straight Connector 15"/>
          <p:cNvCxnSpPr/>
          <p:nvPr userDrawn="1"/>
        </p:nvCxnSpPr>
        <p:spPr>
          <a:xfrm flipH="1">
            <a:off x="4898571" y="6597783"/>
            <a:ext cx="3162139" cy="0"/>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00349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27259" y="1379589"/>
            <a:ext cx="4080608" cy="823912"/>
          </a:xfrm>
        </p:spPr>
        <p:txBody>
          <a:bodyPr anchor="t">
            <a:normAutofit/>
          </a:bodyPr>
          <a:lstStyle>
            <a:lvl1pPr marL="0" indent="0">
              <a:buNone/>
              <a:defRPr sz="2000" b="1" i="0" baseline="0">
                <a:solidFill>
                  <a:srgbClr val="21A29D"/>
                </a:solidFill>
                <a:latin typeface="Arial" charset="0"/>
                <a:ea typeface="Arial" charset="0"/>
                <a:cs typeface="Arial" charset="0"/>
              </a:defRPr>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en-CA" noProof="0" dirty="0" smtClean="0"/>
              <a:t>Title of Bullets (H2)</a:t>
            </a:r>
          </a:p>
        </p:txBody>
      </p:sp>
      <p:sp>
        <p:nvSpPr>
          <p:cNvPr id="4" name="Content Placeholder 3"/>
          <p:cNvSpPr>
            <a:spLocks noGrp="1"/>
          </p:cNvSpPr>
          <p:nvPr>
            <p:ph sz="half" idx="2"/>
          </p:nvPr>
        </p:nvSpPr>
        <p:spPr>
          <a:xfrm>
            <a:off x="327259" y="2203501"/>
            <a:ext cx="4080608" cy="3239277"/>
          </a:xfrm>
        </p:spPr>
        <p:txBody>
          <a:bodyPr/>
          <a:lstStyle>
            <a:lvl1pPr>
              <a:defRPr sz="2800">
                <a:solidFill>
                  <a:srgbClr val="2C3F45"/>
                </a:solidFill>
                <a:latin typeface="Arial" charset="0"/>
                <a:ea typeface="Arial" charset="0"/>
                <a:cs typeface="Arial" charset="0"/>
              </a:defRPr>
            </a:lvl1pPr>
            <a:lvl2pPr>
              <a:defRPr sz="2400">
                <a:solidFill>
                  <a:srgbClr val="2C3F45"/>
                </a:solidFill>
                <a:latin typeface="Arial" charset="0"/>
                <a:ea typeface="Arial" charset="0"/>
                <a:cs typeface="Arial" charset="0"/>
              </a:defRPr>
            </a:lvl2pPr>
            <a:lvl3pPr>
              <a:defRPr sz="2000">
                <a:solidFill>
                  <a:srgbClr val="2C3F45"/>
                </a:solidFill>
                <a:latin typeface="Arial" charset="0"/>
                <a:ea typeface="Arial" charset="0"/>
                <a:cs typeface="Arial" charset="0"/>
              </a:defRPr>
            </a:lvl3pPr>
            <a:lvl4pPr>
              <a:defRPr sz="1800">
                <a:solidFill>
                  <a:srgbClr val="2C3F45"/>
                </a:solidFill>
                <a:latin typeface="Arial" charset="0"/>
                <a:ea typeface="Arial" charset="0"/>
                <a:cs typeface="Arial" charset="0"/>
              </a:defRPr>
            </a:lvl4pPr>
            <a:lvl5pPr>
              <a:defRPr sz="1600">
                <a:solidFill>
                  <a:srgbClr val="2C3F45"/>
                </a:solidFill>
                <a:latin typeface="Arial" charset="0"/>
                <a:ea typeface="Arial" charset="0"/>
                <a:cs typeface="Arial" charset="0"/>
              </a:defRPr>
            </a:lvl5pPr>
          </a:lstStyle>
          <a:p>
            <a:pPr lvl="0"/>
            <a:r>
              <a:rPr lang="en-CA" noProof="0" dirty="0" smtClean="0"/>
              <a:t>Click to edit Master text styles</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endParaRPr lang="en-CA" noProof="0" dirty="0"/>
          </a:p>
        </p:txBody>
      </p:sp>
      <p:sp>
        <p:nvSpPr>
          <p:cNvPr id="5" name="Text Placeholder 4"/>
          <p:cNvSpPr>
            <a:spLocks noGrp="1"/>
          </p:cNvSpPr>
          <p:nvPr>
            <p:ph type="body" sz="quarter" idx="3" hasCustomPrompt="1"/>
          </p:nvPr>
        </p:nvSpPr>
        <p:spPr>
          <a:xfrm>
            <a:off x="4556016" y="1379589"/>
            <a:ext cx="4087469" cy="823912"/>
          </a:xfrm>
        </p:spPr>
        <p:txBody>
          <a:bodyPr anchor="t">
            <a:normAutofit/>
          </a:bodyPr>
          <a:lstStyle>
            <a:lvl1pPr marL="0" indent="0">
              <a:buNone/>
              <a:defRPr sz="2000" b="1" i="0">
                <a:solidFill>
                  <a:srgbClr val="21A29D"/>
                </a:solidFill>
                <a:latin typeface="Arial" charset="0"/>
                <a:ea typeface="Arial" charset="0"/>
                <a:cs typeface="Arial" charset="0"/>
              </a:defRPr>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en-CA" noProof="0" dirty="0" smtClean="0"/>
              <a:t>Title of Bullets (H2)</a:t>
            </a:r>
          </a:p>
        </p:txBody>
      </p:sp>
      <p:sp>
        <p:nvSpPr>
          <p:cNvPr id="6" name="Content Placeholder 5"/>
          <p:cNvSpPr>
            <a:spLocks noGrp="1"/>
          </p:cNvSpPr>
          <p:nvPr>
            <p:ph sz="quarter" idx="4"/>
          </p:nvPr>
        </p:nvSpPr>
        <p:spPr>
          <a:xfrm>
            <a:off x="4556017" y="2203501"/>
            <a:ext cx="4087468" cy="3239277"/>
          </a:xfrm>
        </p:spPr>
        <p:txBody>
          <a:bodyPr/>
          <a:lstStyle>
            <a:lvl1pPr>
              <a:defRPr sz="2800">
                <a:solidFill>
                  <a:srgbClr val="2C3F45"/>
                </a:solidFill>
                <a:latin typeface="Arial" charset="0"/>
                <a:ea typeface="Arial" charset="0"/>
                <a:cs typeface="Arial" charset="0"/>
              </a:defRPr>
            </a:lvl1pPr>
            <a:lvl2pPr>
              <a:defRPr sz="2400">
                <a:solidFill>
                  <a:srgbClr val="2C3F45"/>
                </a:solidFill>
                <a:latin typeface="Arial" charset="0"/>
                <a:ea typeface="Arial" charset="0"/>
                <a:cs typeface="Arial" charset="0"/>
              </a:defRPr>
            </a:lvl2pPr>
            <a:lvl3pPr>
              <a:defRPr sz="2000">
                <a:solidFill>
                  <a:srgbClr val="2C3F45"/>
                </a:solidFill>
                <a:latin typeface="Arial" charset="0"/>
                <a:ea typeface="Arial" charset="0"/>
                <a:cs typeface="Arial" charset="0"/>
              </a:defRPr>
            </a:lvl3pPr>
            <a:lvl4pPr>
              <a:defRPr sz="1800">
                <a:solidFill>
                  <a:srgbClr val="2C3F45"/>
                </a:solidFill>
                <a:latin typeface="Arial" charset="0"/>
                <a:ea typeface="Arial" charset="0"/>
                <a:cs typeface="Arial" charset="0"/>
              </a:defRPr>
            </a:lvl4pPr>
            <a:lvl5pPr>
              <a:defRPr sz="1600">
                <a:solidFill>
                  <a:srgbClr val="2C3F45"/>
                </a:solidFill>
                <a:latin typeface="Arial" charset="0"/>
                <a:ea typeface="Arial" charset="0"/>
                <a:cs typeface="Arial" charset="0"/>
              </a:defRPr>
            </a:lvl5pPr>
          </a:lstStyle>
          <a:p>
            <a:pPr lvl="0"/>
            <a:r>
              <a:rPr lang="en-CA" noProof="0" dirty="0" smtClean="0"/>
              <a:t>Click to edit Master text styles</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endParaRPr lang="en-CA" noProof="0" dirty="0"/>
          </a:p>
        </p:txBody>
      </p:sp>
      <p:sp>
        <p:nvSpPr>
          <p:cNvPr id="8" name="Slide Number Placeholder 5"/>
          <p:cNvSpPr>
            <a:spLocks noGrp="1"/>
          </p:cNvSpPr>
          <p:nvPr>
            <p:ph type="sldNum" sz="quarter" idx="12"/>
          </p:nvPr>
        </p:nvSpPr>
        <p:spPr>
          <a:xfrm>
            <a:off x="6355924" y="6102417"/>
            <a:ext cx="2268312" cy="755583"/>
          </a:xfrm>
        </p:spPr>
        <p:txBody>
          <a:bodyPr/>
          <a:lstStyle>
            <a:lvl1pPr>
              <a:defRPr sz="2400" b="1" i="0">
                <a:solidFill>
                  <a:srgbClr val="2C3F45"/>
                </a:solidFill>
                <a:latin typeface="Arial" charset="0"/>
                <a:ea typeface="Arial" charset="0"/>
                <a:cs typeface="Arial" charset="0"/>
              </a:defRPr>
            </a:lvl1pPr>
          </a:lstStyle>
          <a:p>
            <a:fld id="{5EBD7134-EEA9-3A4D-9FFF-42FDD70F282B}" type="slidenum">
              <a:rPr lang="en-CA" smtClean="0"/>
              <a:pPr/>
              <a:t>‹#›</a:t>
            </a:fld>
            <a:endParaRPr lang="en-CA" dirty="0"/>
          </a:p>
        </p:txBody>
      </p:sp>
      <p:cxnSp>
        <p:nvCxnSpPr>
          <p:cNvPr id="10" name="Straight Connector 9"/>
          <p:cNvCxnSpPr/>
          <p:nvPr userDrawn="1"/>
        </p:nvCxnSpPr>
        <p:spPr>
          <a:xfrm flipH="1">
            <a:off x="327259" y="6597783"/>
            <a:ext cx="7733452" cy="0"/>
          </a:xfrm>
          <a:prstGeom prst="line">
            <a:avLst/>
          </a:prstGeom>
          <a:ln w="9525">
            <a:solidFill>
              <a:srgbClr val="21A29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2098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718" y="365127"/>
            <a:ext cx="7762102" cy="1325563"/>
          </a:xfrm>
          <a:prstGeom prst="rect">
            <a:avLst/>
          </a:prstGeom>
        </p:spPr>
        <p:txBody>
          <a:bodyPr vert="horz" lIns="91440" tIns="45720" rIns="91440" bIns="45720" rtlCol="0" anchor="ctr">
            <a:normAutofit/>
          </a:bodyPr>
          <a:lstStyle/>
          <a:p>
            <a:r>
              <a:rPr lang="en-CA" noProof="0" dirty="0" smtClean="0"/>
              <a:t>Click to edit Master title style</a:t>
            </a:r>
            <a:endParaRPr lang="en-CA" noProof="0" dirty="0"/>
          </a:p>
        </p:txBody>
      </p:sp>
      <p:sp>
        <p:nvSpPr>
          <p:cNvPr id="3" name="Text Placeholder 2"/>
          <p:cNvSpPr>
            <a:spLocks noGrp="1"/>
          </p:cNvSpPr>
          <p:nvPr>
            <p:ph type="body" idx="1"/>
          </p:nvPr>
        </p:nvSpPr>
        <p:spPr>
          <a:xfrm>
            <a:off x="618718" y="1825625"/>
            <a:ext cx="7762102" cy="4351338"/>
          </a:xfrm>
          <a:prstGeom prst="rect">
            <a:avLst/>
          </a:prstGeom>
        </p:spPr>
        <p:txBody>
          <a:bodyPr vert="horz" lIns="91440" tIns="45720" rIns="91440" bIns="45720" rtlCol="0">
            <a:normAutofit/>
          </a:bodyPr>
          <a:lstStyle/>
          <a:p>
            <a:pPr lvl="0"/>
            <a:r>
              <a:rPr lang="en-CA" noProof="0" dirty="0" smtClean="0"/>
              <a:t>Click to edit Master text styles</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endParaRPr lang="en-CA" noProof="0" dirty="0"/>
          </a:p>
        </p:txBody>
      </p:sp>
      <p:sp>
        <p:nvSpPr>
          <p:cNvPr id="4" name="Date Placeholder 3"/>
          <p:cNvSpPr>
            <a:spLocks noGrp="1"/>
          </p:cNvSpPr>
          <p:nvPr>
            <p:ph type="dt" sz="half" idx="2"/>
          </p:nvPr>
        </p:nvSpPr>
        <p:spPr>
          <a:xfrm>
            <a:off x="618718" y="6356352"/>
            <a:ext cx="2024896" cy="365125"/>
          </a:xfrm>
          <a:prstGeom prst="rect">
            <a:avLst/>
          </a:prstGeom>
        </p:spPr>
        <p:txBody>
          <a:bodyPr vert="horz" lIns="91440" tIns="45720" rIns="91440" bIns="45720" rtlCol="0" anchor="ctr"/>
          <a:lstStyle>
            <a:lvl1pPr algn="l">
              <a:defRPr sz="1181">
                <a:solidFill>
                  <a:schemeClr val="tx1">
                    <a:tint val="75000"/>
                  </a:schemeClr>
                </a:solidFill>
              </a:defRPr>
            </a:lvl1pPr>
          </a:lstStyle>
          <a:p>
            <a:fld id="{BFEF975B-266B-3441-9692-3F1179333BD6}" type="datetime1">
              <a:rPr lang="en-CA" smtClean="0"/>
              <a:t>2017-11-14</a:t>
            </a:fld>
            <a:endParaRPr lang="en-CA" dirty="0"/>
          </a:p>
        </p:txBody>
      </p:sp>
      <p:sp>
        <p:nvSpPr>
          <p:cNvPr id="5" name="Footer Placeholder 4"/>
          <p:cNvSpPr>
            <a:spLocks noGrp="1"/>
          </p:cNvSpPr>
          <p:nvPr>
            <p:ph type="ftr" sz="quarter" idx="3"/>
          </p:nvPr>
        </p:nvSpPr>
        <p:spPr>
          <a:xfrm>
            <a:off x="2981097" y="6356352"/>
            <a:ext cx="3037344" cy="365125"/>
          </a:xfrm>
          <a:prstGeom prst="rect">
            <a:avLst/>
          </a:prstGeom>
        </p:spPr>
        <p:txBody>
          <a:bodyPr vert="horz" lIns="91440" tIns="45720" rIns="91440" bIns="45720" rtlCol="0" anchor="ctr"/>
          <a:lstStyle>
            <a:lvl1pPr algn="ctr">
              <a:defRPr sz="1181">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355924" y="6356352"/>
            <a:ext cx="2024896" cy="365125"/>
          </a:xfrm>
          <a:prstGeom prst="rect">
            <a:avLst/>
          </a:prstGeom>
        </p:spPr>
        <p:txBody>
          <a:bodyPr vert="horz" lIns="91440" tIns="45720" rIns="91440" bIns="45720" rtlCol="0" anchor="ctr"/>
          <a:lstStyle>
            <a:lvl1pPr algn="r">
              <a:defRPr sz="1181">
                <a:solidFill>
                  <a:schemeClr val="tx1">
                    <a:tint val="75000"/>
                  </a:schemeClr>
                </a:solidFill>
              </a:defRPr>
            </a:lvl1pPr>
          </a:lstStyle>
          <a:p>
            <a:fld id="{5EBD7134-EEA9-3A4D-9FFF-42FDD70F282B}" type="slidenum">
              <a:rPr lang="en-CA" smtClean="0"/>
              <a:t>‹#›</a:t>
            </a:fld>
            <a:endParaRPr lang="en-CA" dirty="0"/>
          </a:p>
        </p:txBody>
      </p:sp>
    </p:spTree>
    <p:extLst>
      <p:ext uri="{BB962C8B-B14F-4D97-AF65-F5344CB8AC3E}">
        <p14:creationId xmlns:p14="http://schemas.microsoft.com/office/powerpoint/2010/main" val="512622967"/>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2" r:id="rId3"/>
    <p:sldLayoutId id="2147483674" r:id="rId4"/>
    <p:sldLayoutId id="2147483663" r:id="rId5"/>
    <p:sldLayoutId id="2147483664" r:id="rId6"/>
    <p:sldLayoutId id="2147483675" r:id="rId7"/>
    <p:sldLayoutId id="2147483676" r:id="rId8"/>
    <p:sldLayoutId id="2147483665" r:id="rId9"/>
    <p:sldLayoutId id="2147483669" r:id="rId10"/>
    <p:sldLayoutId id="2147483673" r:id="rId11"/>
    <p:sldLayoutId id="2147483678" r:id="rId12"/>
    <p:sldLayoutId id="2147483679" r:id="rId13"/>
  </p:sldLayoutIdLst>
  <p:timing>
    <p:tnLst>
      <p:par>
        <p:cTn id="1" dur="indefinite" restart="never" nodeType="tmRoot"/>
      </p:par>
    </p:tnLst>
  </p:timing>
  <p:hf hdr="0" ftr="0" dt="0"/>
  <p:txStyles>
    <p:titleStyle>
      <a:lvl1pPr algn="l" defTabSz="899952" rtl="0" eaLnBrk="1" latinLnBrk="0" hangingPunct="1">
        <a:lnSpc>
          <a:spcPct val="90000"/>
        </a:lnSpc>
        <a:spcBef>
          <a:spcPct val="0"/>
        </a:spcBef>
        <a:buNone/>
        <a:defRPr sz="3400" b="1" kern="1200">
          <a:solidFill>
            <a:schemeClr val="accent1"/>
          </a:solidFill>
          <a:latin typeface="Arial" charset="0"/>
          <a:ea typeface="Arial" charset="0"/>
          <a:cs typeface="Arial" charset="0"/>
        </a:defRPr>
      </a:lvl1pPr>
    </p:titleStyle>
    <p:bodyStyle>
      <a:lvl1pPr marL="224988" indent="-224988" algn="l" defTabSz="899952" rtl="0" eaLnBrk="1" latinLnBrk="0" hangingPunct="1">
        <a:lnSpc>
          <a:spcPct val="90000"/>
        </a:lnSpc>
        <a:spcBef>
          <a:spcPts val="984"/>
        </a:spcBef>
        <a:buFont typeface="Arial" panose="020B0604020202020204" pitchFamily="34" charset="0"/>
        <a:buChar char="•"/>
        <a:defRPr sz="2800" kern="1200">
          <a:solidFill>
            <a:schemeClr val="tx1"/>
          </a:solidFill>
          <a:latin typeface="Arial" charset="0"/>
          <a:ea typeface="Arial" charset="0"/>
          <a:cs typeface="Arial" charset="0"/>
        </a:defRPr>
      </a:lvl1pPr>
      <a:lvl2pPr marL="674964" indent="-224988" algn="l" defTabSz="899952" rtl="0" eaLnBrk="1" latinLnBrk="0" hangingPunct="1">
        <a:lnSpc>
          <a:spcPct val="90000"/>
        </a:lnSpc>
        <a:spcBef>
          <a:spcPts val="492"/>
        </a:spcBef>
        <a:buFont typeface="Arial" panose="020B0604020202020204" pitchFamily="34" charset="0"/>
        <a:buChar char="•"/>
        <a:defRPr sz="2400" kern="1200">
          <a:solidFill>
            <a:schemeClr val="tx1"/>
          </a:solidFill>
          <a:latin typeface="Arial" charset="0"/>
          <a:ea typeface="Arial" charset="0"/>
          <a:cs typeface="Arial" charset="0"/>
        </a:defRPr>
      </a:lvl2pPr>
      <a:lvl3pPr marL="1124941" indent="-224988" algn="l" defTabSz="899952" rtl="0" eaLnBrk="1" latinLnBrk="0" hangingPunct="1">
        <a:lnSpc>
          <a:spcPct val="90000"/>
        </a:lnSpc>
        <a:spcBef>
          <a:spcPts val="492"/>
        </a:spcBef>
        <a:buFont typeface="Arial" panose="020B0604020202020204" pitchFamily="34" charset="0"/>
        <a:buChar char="•"/>
        <a:defRPr sz="2000" kern="1200">
          <a:solidFill>
            <a:schemeClr val="tx1"/>
          </a:solidFill>
          <a:latin typeface="Arial" charset="0"/>
          <a:ea typeface="Arial" charset="0"/>
          <a:cs typeface="Arial" charset="0"/>
        </a:defRPr>
      </a:lvl3pPr>
      <a:lvl4pPr marL="1574917" indent="-224988" algn="l" defTabSz="899952" rtl="0" eaLnBrk="1" latinLnBrk="0" hangingPunct="1">
        <a:lnSpc>
          <a:spcPct val="90000"/>
        </a:lnSpc>
        <a:spcBef>
          <a:spcPts val="492"/>
        </a:spcBef>
        <a:buFont typeface="Arial" panose="020B0604020202020204" pitchFamily="34" charset="0"/>
        <a:buChar char="•"/>
        <a:defRPr sz="1800" kern="1200">
          <a:solidFill>
            <a:schemeClr val="tx1"/>
          </a:solidFill>
          <a:latin typeface="Arial" charset="0"/>
          <a:ea typeface="Arial" charset="0"/>
          <a:cs typeface="Arial" charset="0"/>
        </a:defRPr>
      </a:lvl4pPr>
      <a:lvl5pPr marL="2024893" indent="-224988" algn="l" defTabSz="899952" rtl="0" eaLnBrk="1" latinLnBrk="0" hangingPunct="1">
        <a:lnSpc>
          <a:spcPct val="90000"/>
        </a:lnSpc>
        <a:spcBef>
          <a:spcPts val="492"/>
        </a:spcBef>
        <a:buFont typeface="Arial" panose="020B0604020202020204" pitchFamily="34" charset="0"/>
        <a:buChar char="•"/>
        <a:defRPr sz="1600" kern="1200">
          <a:solidFill>
            <a:schemeClr val="tx1"/>
          </a:solidFill>
          <a:latin typeface="Arial" charset="0"/>
          <a:ea typeface="Arial" charset="0"/>
          <a:cs typeface="Arial" charset="0"/>
        </a:defRPr>
      </a:lvl5pPr>
      <a:lvl6pPr marL="2474869"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4846"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4822"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4798"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p:bodyStyle>
    <p:otherStyle>
      <a:defPPr>
        <a:defRPr lang="en-US"/>
      </a:defPPr>
      <a:lvl1pPr marL="0" algn="l" defTabSz="899952" rtl="0" eaLnBrk="1" latinLnBrk="0" hangingPunct="1">
        <a:defRPr sz="1772" kern="1200">
          <a:solidFill>
            <a:schemeClr val="tx1"/>
          </a:solidFill>
          <a:latin typeface="+mn-lt"/>
          <a:ea typeface="+mn-ea"/>
          <a:cs typeface="+mn-cs"/>
        </a:defRPr>
      </a:lvl1pPr>
      <a:lvl2pPr marL="449976" algn="l" defTabSz="899952" rtl="0" eaLnBrk="1" latinLnBrk="0" hangingPunct="1">
        <a:defRPr sz="1772" kern="1200">
          <a:solidFill>
            <a:schemeClr val="tx1"/>
          </a:solidFill>
          <a:latin typeface="+mn-lt"/>
          <a:ea typeface="+mn-ea"/>
          <a:cs typeface="+mn-cs"/>
        </a:defRPr>
      </a:lvl2pPr>
      <a:lvl3pPr marL="899952" algn="l" defTabSz="899952" rtl="0" eaLnBrk="1" latinLnBrk="0" hangingPunct="1">
        <a:defRPr sz="1772" kern="1200">
          <a:solidFill>
            <a:schemeClr val="tx1"/>
          </a:solidFill>
          <a:latin typeface="+mn-lt"/>
          <a:ea typeface="+mn-ea"/>
          <a:cs typeface="+mn-cs"/>
        </a:defRPr>
      </a:lvl3pPr>
      <a:lvl4pPr marL="1349929" algn="l" defTabSz="899952" rtl="0" eaLnBrk="1" latinLnBrk="0" hangingPunct="1">
        <a:defRPr sz="1772" kern="1200">
          <a:solidFill>
            <a:schemeClr val="tx1"/>
          </a:solidFill>
          <a:latin typeface="+mn-lt"/>
          <a:ea typeface="+mn-ea"/>
          <a:cs typeface="+mn-cs"/>
        </a:defRPr>
      </a:lvl4pPr>
      <a:lvl5pPr marL="1799905" algn="l" defTabSz="899952" rtl="0" eaLnBrk="1" latinLnBrk="0" hangingPunct="1">
        <a:defRPr sz="1772" kern="1200">
          <a:solidFill>
            <a:schemeClr val="tx1"/>
          </a:solidFill>
          <a:latin typeface="+mn-lt"/>
          <a:ea typeface="+mn-ea"/>
          <a:cs typeface="+mn-cs"/>
        </a:defRPr>
      </a:lvl5pPr>
      <a:lvl6pPr marL="2249881" algn="l" defTabSz="899952" rtl="0" eaLnBrk="1" latinLnBrk="0" hangingPunct="1">
        <a:defRPr sz="1772" kern="1200">
          <a:solidFill>
            <a:schemeClr val="tx1"/>
          </a:solidFill>
          <a:latin typeface="+mn-lt"/>
          <a:ea typeface="+mn-ea"/>
          <a:cs typeface="+mn-cs"/>
        </a:defRPr>
      </a:lvl6pPr>
      <a:lvl7pPr marL="2699857" algn="l" defTabSz="899952" rtl="0" eaLnBrk="1" latinLnBrk="0" hangingPunct="1">
        <a:defRPr sz="1772" kern="1200">
          <a:solidFill>
            <a:schemeClr val="tx1"/>
          </a:solidFill>
          <a:latin typeface="+mn-lt"/>
          <a:ea typeface="+mn-ea"/>
          <a:cs typeface="+mn-cs"/>
        </a:defRPr>
      </a:lvl7pPr>
      <a:lvl8pPr marL="3149834" algn="l" defTabSz="899952" rtl="0" eaLnBrk="1" latinLnBrk="0" hangingPunct="1">
        <a:defRPr sz="1772" kern="1200">
          <a:solidFill>
            <a:schemeClr val="tx1"/>
          </a:solidFill>
          <a:latin typeface="+mn-lt"/>
          <a:ea typeface="+mn-ea"/>
          <a:cs typeface="+mn-cs"/>
        </a:defRPr>
      </a:lvl8pPr>
      <a:lvl9pPr marL="3599810" algn="l" defTabSz="899952" rtl="0" eaLnBrk="1" latinLnBrk="0" hangingPunct="1">
        <a:defRPr sz="17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mailto:gtme@rcdr.ca"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37000" y="4571998"/>
            <a:ext cx="5023108" cy="1096277"/>
          </a:xfrm>
        </p:spPr>
        <p:txBody>
          <a:bodyPr>
            <a:normAutofit/>
          </a:bodyPr>
          <a:lstStyle/>
          <a:p>
            <a:r>
              <a:rPr lang="fr-CA" altLang="en-US" sz="2400" dirty="0"/>
              <a:t>Faire preuve d’audace : Les enjeux liés à la viabilité dans le secteur des communications savantes</a:t>
            </a:r>
            <a:endParaRPr lang="fr-CA" sz="2400" dirty="0"/>
          </a:p>
        </p:txBody>
      </p:sp>
      <p:sp>
        <p:nvSpPr>
          <p:cNvPr id="5" name="Subtitle 2"/>
          <p:cNvSpPr>
            <a:spLocks noGrp="1"/>
          </p:cNvSpPr>
          <p:nvPr>
            <p:ph type="subTitle" idx="1"/>
          </p:nvPr>
        </p:nvSpPr>
        <p:spPr>
          <a:xfrm>
            <a:off x="537000" y="5799540"/>
            <a:ext cx="5023108" cy="588197"/>
          </a:xfrm>
        </p:spPr>
        <p:txBody>
          <a:bodyPr>
            <a:normAutofit fontScale="92500" lnSpcReduction="10000"/>
          </a:bodyPr>
          <a:lstStyle/>
          <a:p>
            <a:r>
              <a:rPr lang="fr-CA" dirty="0" smtClean="0"/>
              <a:t>Groupe de travail sur la mobilisation des établissements</a:t>
            </a:r>
          </a:p>
          <a:p>
            <a:r>
              <a:rPr lang="fr-CA" dirty="0" smtClean="0"/>
              <a:t>Réseau canadien de documentation pour la recherche</a:t>
            </a:r>
          </a:p>
        </p:txBody>
      </p:sp>
      <p:sp>
        <p:nvSpPr>
          <p:cNvPr id="2" name="TextBox 1"/>
          <p:cNvSpPr txBox="1"/>
          <p:nvPr/>
        </p:nvSpPr>
        <p:spPr>
          <a:xfrm>
            <a:off x="537000" y="6519002"/>
            <a:ext cx="2975634" cy="307777"/>
          </a:xfrm>
          <a:prstGeom prst="rect">
            <a:avLst/>
          </a:prstGeom>
          <a:noFill/>
        </p:spPr>
        <p:txBody>
          <a:bodyPr wrap="square" rtlCol="0">
            <a:spAutoFit/>
          </a:bodyPr>
          <a:lstStyle/>
          <a:p>
            <a:r>
              <a:rPr lang="fr-CA" sz="1400" i="1" dirty="0" err="1" smtClean="0">
                <a:solidFill>
                  <a:schemeClr val="bg1"/>
                </a:solidFill>
                <a:latin typeface="Arial" charset="0"/>
                <a:ea typeface="Arial" charset="0"/>
                <a:cs typeface="Arial" charset="0"/>
              </a:rPr>
              <a:t>gtme@rcdr.ca</a:t>
            </a:r>
            <a:r>
              <a:rPr lang="fr-CA" sz="1400" i="1" dirty="0" smtClean="0">
                <a:solidFill>
                  <a:schemeClr val="bg1"/>
                </a:solidFill>
                <a:latin typeface="Arial" charset="0"/>
                <a:ea typeface="Arial" charset="0"/>
                <a:cs typeface="Arial" charset="0"/>
              </a:rPr>
              <a:t>  | Novembre 2017</a:t>
            </a:r>
            <a:endParaRPr lang="fr-CA" sz="1400" i="1"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728564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Trousse de mobilisation des établissements</a:t>
            </a:r>
            <a:endParaRPr lang="en-US" dirty="0"/>
          </a:p>
        </p:txBody>
      </p:sp>
      <p:sp>
        <p:nvSpPr>
          <p:cNvPr id="3" name="Text Placeholder 2"/>
          <p:cNvSpPr>
            <a:spLocks noGrp="1"/>
          </p:cNvSpPr>
          <p:nvPr>
            <p:ph type="body" sz="half" idx="2"/>
          </p:nvPr>
        </p:nvSpPr>
        <p:spPr/>
        <p:txBody>
          <a:bodyPr>
            <a:normAutofit fontScale="85000" lnSpcReduction="10000"/>
          </a:bodyPr>
          <a:lstStyle/>
          <a:p>
            <a:r>
              <a:rPr lang="fr-CA" dirty="0"/>
              <a:t>Le RCDR a élaboré une trousse que ses membres peuvent utiliser dans le cadre de leurs communications avec leurs intervenants internes à propos des priorités à adopter dans les négociations, et ce, pour permettre une sensibilisation et offrir un soutien à l’échelle nationale, que ce soit dans le milieu universitaire ou non.</a:t>
            </a:r>
          </a:p>
          <a:p>
            <a:endParaRPr lang="fr-CA" sz="1400" dirty="0"/>
          </a:p>
          <a:p>
            <a:pPr algn="ctr"/>
            <a:r>
              <a:rPr lang="fr-CA" dirty="0"/>
              <a:t>Accédez à la trousse au https://</a:t>
            </a:r>
            <a:r>
              <a:rPr lang="fr-CA" dirty="0" err="1" smtClean="0"/>
              <a:t>www.crkn-rcdr.ca</a:t>
            </a:r>
            <a:r>
              <a:rPr lang="fr-CA" dirty="0" smtClean="0"/>
              <a:t>/</a:t>
            </a:r>
            <a:r>
              <a:rPr lang="fr-CA" dirty="0" err="1" smtClean="0"/>
              <a:t>fr</a:t>
            </a:r>
            <a:r>
              <a:rPr lang="fr-CA" dirty="0" smtClean="0"/>
              <a:t>/</a:t>
            </a:r>
            <a:r>
              <a:rPr lang="fr-CA" dirty="0" err="1" smtClean="0"/>
              <a:t>gtme</a:t>
            </a:r>
            <a:endParaRPr lang="fr-CA" sz="1400" dirty="0"/>
          </a:p>
        </p:txBody>
      </p:sp>
      <p:sp>
        <p:nvSpPr>
          <p:cNvPr id="4" name="Slide Number Placeholder 3"/>
          <p:cNvSpPr>
            <a:spLocks noGrp="1"/>
          </p:cNvSpPr>
          <p:nvPr>
            <p:ph type="sldNum" sz="quarter" idx="12"/>
          </p:nvPr>
        </p:nvSpPr>
        <p:spPr/>
        <p:txBody>
          <a:bodyPr/>
          <a:lstStyle/>
          <a:p>
            <a:fld id="{5EBD7134-EEA9-3A4D-9FFF-42FDD70F282B}" type="slidenum">
              <a:rPr lang="en-CA" smtClean="0"/>
              <a:pPr/>
              <a:t>10</a:t>
            </a:fld>
            <a:endParaRPr lang="en-CA" dirty="0"/>
          </a:p>
        </p:txBody>
      </p:sp>
      <p:pic>
        <p:nvPicPr>
          <p:cNvPr id="6" name="Picture Placeholder 5"/>
          <p:cNvPicPr>
            <a:picLocks noGrp="1" noChangeAspect="1"/>
          </p:cNvPicPr>
          <p:nvPr>
            <p:ph type="pic" idx="13"/>
          </p:nvPr>
        </p:nvPicPr>
        <p:blipFill>
          <a:blip r:embed="rId2">
            <a:extLst>
              <a:ext uri="{28A0092B-C50C-407E-A947-70E740481C1C}">
                <a14:useLocalDpi xmlns:a14="http://schemas.microsoft.com/office/drawing/2010/main" val="0"/>
              </a:ext>
            </a:extLst>
          </a:blip>
          <a:srcRect t="3454" b="3454"/>
          <a:stretch>
            <a:fillRect/>
          </a:stretch>
        </p:blipFill>
        <p:spPr/>
      </p:pic>
    </p:spTree>
    <p:extLst>
      <p:ext uri="{BB962C8B-B14F-4D97-AF65-F5344CB8AC3E}">
        <p14:creationId xmlns:p14="http://schemas.microsoft.com/office/powerpoint/2010/main" val="222746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Trousse de ME : Exemples</a:t>
            </a:r>
            <a:endParaRPr lang="en-US" dirty="0"/>
          </a:p>
        </p:txBody>
      </p:sp>
      <p:sp>
        <p:nvSpPr>
          <p:cNvPr id="4" name="Slide Number Placeholder 3"/>
          <p:cNvSpPr>
            <a:spLocks noGrp="1"/>
          </p:cNvSpPr>
          <p:nvPr>
            <p:ph type="sldNum" sz="quarter" idx="12"/>
          </p:nvPr>
        </p:nvSpPr>
        <p:spPr/>
        <p:txBody>
          <a:bodyPr/>
          <a:lstStyle/>
          <a:p>
            <a:fld id="{5EBD7134-EEA9-3A4D-9FFF-42FDD70F282B}" type="slidenum">
              <a:rPr lang="en-CA" smtClean="0"/>
              <a:pPr/>
              <a:t>11</a:t>
            </a:fld>
            <a:endParaRPr lang="en-CA"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058" y="1349298"/>
            <a:ext cx="3864918" cy="500165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9268" y="1349298"/>
            <a:ext cx="3879137" cy="5020060"/>
          </a:xfrm>
          <a:prstGeom prst="rect">
            <a:avLst/>
          </a:prstGeom>
        </p:spPr>
      </p:pic>
    </p:spTree>
    <p:extLst>
      <p:ext uri="{BB962C8B-B14F-4D97-AF65-F5344CB8AC3E}">
        <p14:creationId xmlns:p14="http://schemas.microsoft.com/office/powerpoint/2010/main" val="1642185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Trousse de ME : Exemples</a:t>
            </a:r>
            <a:endParaRPr lang="en-US" dirty="0"/>
          </a:p>
        </p:txBody>
      </p:sp>
      <p:sp>
        <p:nvSpPr>
          <p:cNvPr id="4" name="Slide Number Placeholder 3"/>
          <p:cNvSpPr>
            <a:spLocks noGrp="1"/>
          </p:cNvSpPr>
          <p:nvPr>
            <p:ph type="sldNum" sz="quarter" idx="12"/>
          </p:nvPr>
        </p:nvSpPr>
        <p:spPr/>
        <p:txBody>
          <a:bodyPr/>
          <a:lstStyle/>
          <a:p>
            <a:fld id="{5EBD7134-EEA9-3A4D-9FFF-42FDD70F282B}" type="slidenum">
              <a:rPr lang="en-CA" smtClean="0"/>
              <a:pPr/>
              <a:t>12</a:t>
            </a:fld>
            <a:endParaRPr lang="en-C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00" y="1425881"/>
            <a:ext cx="3791147" cy="490618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0694" y="1358973"/>
            <a:ext cx="3843116" cy="4973444"/>
          </a:xfrm>
          <a:prstGeom prst="rect">
            <a:avLst/>
          </a:prstGeom>
        </p:spPr>
      </p:pic>
    </p:spTree>
    <p:extLst>
      <p:ext uri="{BB962C8B-B14F-4D97-AF65-F5344CB8AC3E}">
        <p14:creationId xmlns:p14="http://schemas.microsoft.com/office/powerpoint/2010/main" val="1449435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731000" y="6102350"/>
            <a:ext cx="2268538" cy="750888"/>
          </a:xfrm>
        </p:spPr>
        <p:txBody>
          <a:bodyPr/>
          <a:lstStyle/>
          <a:p>
            <a:pPr>
              <a:defRPr/>
            </a:pPr>
            <a:fld id="{9BF95C38-FEC4-AB4E-82B5-7688411BEB85}" type="slidenum">
              <a:rPr lang="en-US" smtClean="0"/>
              <a:pPr>
                <a:defRPr/>
              </a:pPr>
              <a:t>13</a:t>
            </a:fld>
            <a:endParaRPr lang="en-US" dirty="0"/>
          </a:p>
        </p:txBody>
      </p:sp>
      <p:sp>
        <p:nvSpPr>
          <p:cNvPr id="3" name="Title 1"/>
          <p:cNvSpPr txBox="1">
            <a:spLocks/>
          </p:cNvSpPr>
          <p:nvPr/>
        </p:nvSpPr>
        <p:spPr>
          <a:xfrm>
            <a:off x="3871523" y="5187505"/>
            <a:ext cx="4710004" cy="1325563"/>
          </a:xfrm>
          <a:prstGeom prst="rect">
            <a:avLst/>
          </a:prstGeom>
        </p:spPr>
        <p:txBody>
          <a:bodyPr vert="horz" lIns="91440" tIns="45720" rIns="91440" bIns="45720" rtlCol="0" anchor="ctr">
            <a:normAutofit/>
          </a:bodyPr>
          <a:lstStyle>
            <a:lvl1pPr algn="l" defTabSz="899952" rtl="0" eaLnBrk="1" latinLnBrk="0" hangingPunct="1">
              <a:lnSpc>
                <a:spcPct val="90000"/>
              </a:lnSpc>
              <a:spcBef>
                <a:spcPct val="0"/>
              </a:spcBef>
              <a:buNone/>
              <a:defRPr sz="3400" b="1" kern="1200">
                <a:solidFill>
                  <a:srgbClr val="2C3F45"/>
                </a:solidFill>
                <a:latin typeface="Arial" charset="0"/>
                <a:ea typeface="Arial" charset="0"/>
                <a:cs typeface="Arial" charset="0"/>
              </a:defRPr>
            </a:lvl1pPr>
          </a:lstStyle>
          <a:p>
            <a:r>
              <a:rPr lang="fr-CA" sz="3600" dirty="0">
                <a:solidFill>
                  <a:schemeClr val="bg1"/>
                </a:solidFill>
              </a:rPr>
              <a:t>Que pouvez-</a:t>
            </a:r>
            <a:r>
              <a:rPr lang="fr-CA" sz="3600" u="sng" dirty="0">
                <a:solidFill>
                  <a:schemeClr val="bg1"/>
                </a:solidFill>
              </a:rPr>
              <a:t>vous</a:t>
            </a:r>
            <a:r>
              <a:rPr lang="fr-CA" sz="3600" dirty="0">
                <a:solidFill>
                  <a:schemeClr val="bg1"/>
                </a:solidFill>
              </a:rPr>
              <a:t> faire?</a:t>
            </a:r>
            <a:endParaRPr lang="fr-CA" dirty="0">
              <a:solidFill>
                <a:schemeClr val="bg1"/>
              </a:solidFill>
            </a:endParaRPr>
          </a:p>
        </p:txBody>
      </p:sp>
    </p:spTree>
    <p:extLst>
      <p:ext uri="{BB962C8B-B14F-4D97-AF65-F5344CB8AC3E}">
        <p14:creationId xmlns:p14="http://schemas.microsoft.com/office/powerpoint/2010/main" val="14279186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Action n° 1 : </a:t>
            </a:r>
            <a:endParaRPr lang="en-US" dirty="0"/>
          </a:p>
        </p:txBody>
      </p:sp>
      <p:sp>
        <p:nvSpPr>
          <p:cNvPr id="3" name="Text Placeholder 2"/>
          <p:cNvSpPr>
            <a:spLocks noGrp="1"/>
          </p:cNvSpPr>
          <p:nvPr>
            <p:ph type="body" sz="half" idx="2"/>
          </p:nvPr>
        </p:nvSpPr>
        <p:spPr/>
        <p:txBody>
          <a:bodyPr>
            <a:normAutofit fontScale="92500"/>
          </a:bodyPr>
          <a:lstStyle/>
          <a:p>
            <a:r>
              <a:rPr lang="fr-CA" sz="1400" b="1" dirty="0"/>
              <a:t>Collaboration </a:t>
            </a:r>
            <a:r>
              <a:rPr lang="fr-CA" sz="1400" b="1" dirty="0" smtClean="0"/>
              <a:t>pancanadienne</a:t>
            </a:r>
            <a:endParaRPr lang="fr-CA" dirty="0"/>
          </a:p>
          <a:p>
            <a:r>
              <a:rPr lang="fr-CA" dirty="0"/>
              <a:t>Les bibliothèques universitaires du pays collaborent dans le cadre de négociations par l’entremise de consortiums. Les présidents et les doyens qui comprennent les enjeux de la communication savante peuvent soutenir les négociations dans leurs établissements et à l’échelle nationale afin d’augmenter l’influence et le pouvoir de négociation des bibliothèques auprès des éditeurs. </a:t>
            </a:r>
          </a:p>
        </p:txBody>
      </p:sp>
      <p:sp>
        <p:nvSpPr>
          <p:cNvPr id="4" name="Slide Number Placeholder 3"/>
          <p:cNvSpPr>
            <a:spLocks noGrp="1"/>
          </p:cNvSpPr>
          <p:nvPr>
            <p:ph type="sldNum" sz="quarter" idx="12"/>
          </p:nvPr>
        </p:nvSpPr>
        <p:spPr/>
        <p:txBody>
          <a:bodyPr/>
          <a:lstStyle/>
          <a:p>
            <a:fld id="{5EBD7134-EEA9-3A4D-9FFF-42FDD70F282B}" type="slidenum">
              <a:rPr lang="en-CA" smtClean="0"/>
              <a:pPr/>
              <a:t>14</a:t>
            </a:fld>
            <a:endParaRPr lang="en-CA"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5976" y="1588973"/>
            <a:ext cx="4925374" cy="4052633"/>
          </a:xfrm>
          <a:prstGeom prst="rect">
            <a:avLst/>
          </a:prstGeom>
        </p:spPr>
      </p:pic>
    </p:spTree>
    <p:extLst>
      <p:ext uri="{BB962C8B-B14F-4D97-AF65-F5344CB8AC3E}">
        <p14:creationId xmlns:p14="http://schemas.microsoft.com/office/powerpoint/2010/main" val="976737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CA" dirty="0"/>
              <a:t>Action n° 2 :</a:t>
            </a:r>
            <a:endParaRPr lang="en-US" dirty="0"/>
          </a:p>
        </p:txBody>
      </p:sp>
      <p:sp>
        <p:nvSpPr>
          <p:cNvPr id="6" name="Text Placeholder 5"/>
          <p:cNvSpPr>
            <a:spLocks noGrp="1"/>
          </p:cNvSpPr>
          <p:nvPr>
            <p:ph type="body" sz="half" idx="2"/>
          </p:nvPr>
        </p:nvSpPr>
        <p:spPr/>
        <p:txBody>
          <a:bodyPr>
            <a:normAutofit fontScale="70000" lnSpcReduction="20000"/>
          </a:bodyPr>
          <a:lstStyle/>
          <a:p>
            <a:r>
              <a:rPr lang="fr-CA" sz="1400" b="1" dirty="0"/>
              <a:t>Soutenir des modèles de publication </a:t>
            </a:r>
            <a:r>
              <a:rPr lang="fr-CA" sz="1400" b="1" dirty="0" smtClean="0"/>
              <a:t>différents</a:t>
            </a:r>
            <a:endParaRPr lang="fr-CA" dirty="0"/>
          </a:p>
          <a:p>
            <a:r>
              <a:rPr lang="fr-CA" dirty="0"/>
              <a:t>Envisager :</a:t>
            </a:r>
          </a:p>
          <a:p>
            <a:pPr marL="285750" indent="-285750">
              <a:buFont typeface="Arial" panose="020B0604020202020204" pitchFamily="34" charset="0"/>
              <a:buChar char="•"/>
            </a:pPr>
            <a:r>
              <a:rPr lang="fr-CA" dirty="0"/>
              <a:t>le recours à des modèles de libre accès;</a:t>
            </a:r>
          </a:p>
          <a:p>
            <a:pPr marL="285750" indent="-285750">
              <a:buFont typeface="Arial" panose="020B0604020202020204" pitchFamily="34" charset="0"/>
              <a:buChar char="•"/>
            </a:pPr>
            <a:r>
              <a:rPr lang="fr-CA" dirty="0"/>
              <a:t>la création et le maintien de dépôts institutionnels;</a:t>
            </a:r>
          </a:p>
          <a:p>
            <a:pPr marL="285750" indent="-285750">
              <a:buFont typeface="Arial" panose="020B0604020202020204" pitchFamily="34" charset="0"/>
              <a:buChar char="•"/>
            </a:pPr>
            <a:r>
              <a:rPr lang="fr-CA" dirty="0"/>
              <a:t>la mise en place de plateformes de publication soutenues par les bibliothèques;</a:t>
            </a:r>
          </a:p>
          <a:p>
            <a:pPr marL="285750" indent="-285750">
              <a:buFont typeface="Arial" panose="020B0604020202020204" pitchFamily="34" charset="0"/>
              <a:buChar char="•"/>
            </a:pPr>
            <a:r>
              <a:rPr lang="fr-CA" dirty="0"/>
              <a:t>la reconnaissance de la publication en libre accès dans les critères de </a:t>
            </a:r>
            <a:r>
              <a:rPr lang="fr-CA" dirty="0" smtClean="0"/>
              <a:t>promotion</a:t>
            </a:r>
            <a:r>
              <a:rPr lang="fr-CA" dirty="0" smtClean="0"/>
              <a:t> et de permanence.</a:t>
            </a:r>
            <a:endParaRPr lang="fr-CA" dirty="0"/>
          </a:p>
        </p:txBody>
      </p:sp>
      <p:sp>
        <p:nvSpPr>
          <p:cNvPr id="4" name="Slide Number Placeholder 3"/>
          <p:cNvSpPr>
            <a:spLocks noGrp="1"/>
          </p:cNvSpPr>
          <p:nvPr>
            <p:ph type="sldNum" sz="quarter" idx="12"/>
          </p:nvPr>
        </p:nvSpPr>
        <p:spPr/>
        <p:txBody>
          <a:bodyPr/>
          <a:lstStyle/>
          <a:p>
            <a:fld id="{5EBD7134-EEA9-3A4D-9FFF-42FDD70F282B}" type="slidenum">
              <a:rPr lang="en-CA" smtClean="0"/>
              <a:pPr/>
              <a:t>15</a:t>
            </a:fld>
            <a:endParaRPr lang="en-CA" dirty="0"/>
          </a:p>
        </p:txBody>
      </p:sp>
      <p:sp>
        <p:nvSpPr>
          <p:cNvPr id="7" name="Picture Placeholder 6"/>
          <p:cNvSpPr>
            <a:spLocks noGrp="1"/>
          </p:cNvSpPr>
          <p:nvPr>
            <p:ph type="pic" idx="13"/>
          </p:nvPr>
        </p:nvSpPr>
        <p:spPr/>
      </p:sp>
      <p:pic>
        <p:nvPicPr>
          <p:cNvPr id="8"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4931" y="2422484"/>
            <a:ext cx="4534818" cy="2591324"/>
          </a:xfrm>
          <a:prstGeom prst="rect">
            <a:avLst/>
          </a:prstGeom>
        </p:spPr>
      </p:pic>
    </p:spTree>
    <p:extLst>
      <p:ext uri="{BB962C8B-B14F-4D97-AF65-F5344CB8AC3E}">
        <p14:creationId xmlns:p14="http://schemas.microsoft.com/office/powerpoint/2010/main" val="752237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BD7134-EEA9-3A4D-9FFF-42FDD70F282B}" type="slidenum">
              <a:rPr lang="en-CA" smtClean="0"/>
              <a:pPr/>
              <a:t>16</a:t>
            </a:fld>
            <a:endParaRPr lang="en-CA" dirty="0"/>
          </a:p>
        </p:txBody>
      </p:sp>
      <p:sp>
        <p:nvSpPr>
          <p:cNvPr id="5" name="Title 4"/>
          <p:cNvSpPr>
            <a:spLocks noGrp="1"/>
          </p:cNvSpPr>
          <p:nvPr>
            <p:ph type="title"/>
          </p:nvPr>
        </p:nvSpPr>
        <p:spPr/>
        <p:txBody>
          <a:bodyPr>
            <a:normAutofit/>
          </a:bodyPr>
          <a:lstStyle/>
          <a:p>
            <a:r>
              <a:rPr lang="fr-CA" sz="2400" dirty="0"/>
              <a:t>Faisons preuve d’audace! </a:t>
            </a:r>
            <a:r>
              <a:rPr lang="fr-CA" sz="2400" dirty="0" smtClean="0"/>
              <a:t/>
            </a:r>
            <a:br>
              <a:rPr lang="fr-CA" sz="2400" dirty="0" smtClean="0"/>
            </a:br>
            <a:r>
              <a:rPr lang="fr-CA" sz="2400" dirty="0"/>
              <a:t/>
            </a:r>
            <a:br>
              <a:rPr lang="fr-CA" sz="2400" dirty="0"/>
            </a:br>
            <a:r>
              <a:rPr lang="fr-CA" sz="2400" dirty="0"/>
              <a:t>Organisons-vous</a:t>
            </a:r>
            <a:r>
              <a:rPr lang="fr-CA" sz="2400" dirty="0" smtClean="0"/>
              <a:t>!</a:t>
            </a:r>
            <a:endParaRPr lang="en-US" sz="2400" b="0" dirty="0"/>
          </a:p>
        </p:txBody>
      </p:sp>
      <p:sp>
        <p:nvSpPr>
          <p:cNvPr id="10" name="TextBox 9"/>
          <p:cNvSpPr txBox="1"/>
          <p:nvPr/>
        </p:nvSpPr>
        <p:spPr>
          <a:xfrm>
            <a:off x="3517900" y="901700"/>
            <a:ext cx="5106336" cy="2308324"/>
          </a:xfrm>
          <a:prstGeom prst="rect">
            <a:avLst/>
          </a:prstGeom>
          <a:noFill/>
        </p:spPr>
        <p:txBody>
          <a:bodyPr wrap="square" rtlCol="0">
            <a:spAutoFit/>
          </a:bodyPr>
          <a:lstStyle/>
          <a:p>
            <a:pPr algn="ctr"/>
            <a:r>
              <a:rPr lang="fr-CA" sz="3600" dirty="0">
                <a:solidFill>
                  <a:schemeClr val="accent1"/>
                </a:solidFill>
              </a:rPr>
              <a:t>Parlez au </a:t>
            </a:r>
            <a:r>
              <a:rPr lang="fr-CA" sz="3600" dirty="0" smtClean="0">
                <a:solidFill>
                  <a:schemeClr val="accent1"/>
                </a:solidFill>
              </a:rPr>
              <a:t/>
            </a:r>
            <a:br>
              <a:rPr lang="fr-CA" sz="3600" dirty="0" smtClean="0">
                <a:solidFill>
                  <a:schemeClr val="accent1"/>
                </a:solidFill>
              </a:rPr>
            </a:br>
            <a:r>
              <a:rPr lang="fr-CA" sz="3600" dirty="0" smtClean="0">
                <a:solidFill>
                  <a:schemeClr val="accent1"/>
                </a:solidFill>
              </a:rPr>
              <a:t>directeur des bibliothèques</a:t>
            </a:r>
          </a:p>
          <a:p>
            <a:pPr algn="ctr"/>
            <a:r>
              <a:rPr lang="fr-CA" sz="3600" dirty="0" smtClean="0">
                <a:solidFill>
                  <a:schemeClr val="accent1"/>
                </a:solidFill>
              </a:rPr>
              <a:t>de </a:t>
            </a:r>
            <a:r>
              <a:rPr lang="fr-CA" sz="3600" dirty="0">
                <a:solidFill>
                  <a:schemeClr val="accent1"/>
                </a:solidFill>
              </a:rPr>
              <a:t>votre université</a:t>
            </a:r>
            <a:r>
              <a:rPr lang="fr-CA" sz="3600" dirty="0" smtClean="0">
                <a:solidFill>
                  <a:schemeClr val="accent1"/>
                </a:solidFill>
              </a:rPr>
              <a:t>.</a:t>
            </a:r>
            <a:endParaRPr lang="en-US" dirty="0">
              <a:solidFill>
                <a:schemeClr val="accent1"/>
              </a:solidFill>
            </a:endParaRPr>
          </a:p>
        </p:txBody>
      </p:sp>
      <p:sp>
        <p:nvSpPr>
          <p:cNvPr id="11" name="TextBox 10"/>
          <p:cNvSpPr txBox="1"/>
          <p:nvPr/>
        </p:nvSpPr>
        <p:spPr>
          <a:xfrm>
            <a:off x="4420536" y="4749800"/>
            <a:ext cx="4203700" cy="1508105"/>
          </a:xfrm>
          <a:prstGeom prst="rect">
            <a:avLst/>
          </a:prstGeom>
          <a:noFill/>
        </p:spPr>
        <p:txBody>
          <a:bodyPr wrap="square" rtlCol="0">
            <a:spAutoFit/>
          </a:bodyPr>
          <a:lstStyle/>
          <a:p>
            <a:pPr algn="r"/>
            <a:r>
              <a:rPr lang="fr-CA" altLang="en-US" dirty="0">
                <a:solidFill>
                  <a:schemeClr val="accent1"/>
                </a:solidFill>
              </a:rPr>
              <a:t>Groupe de travail sur la mobilisation des établissements </a:t>
            </a:r>
            <a:br>
              <a:rPr lang="fr-CA" altLang="en-US" dirty="0">
                <a:solidFill>
                  <a:schemeClr val="accent1"/>
                </a:solidFill>
              </a:rPr>
            </a:br>
            <a:r>
              <a:rPr lang="fr-CA" altLang="en-US" dirty="0">
                <a:solidFill>
                  <a:schemeClr val="accent1"/>
                </a:solidFill>
              </a:rPr>
              <a:t> Réseau canadien de documentation</a:t>
            </a:r>
            <a:br>
              <a:rPr lang="fr-CA" altLang="en-US" dirty="0">
                <a:solidFill>
                  <a:schemeClr val="accent1"/>
                </a:solidFill>
              </a:rPr>
            </a:br>
            <a:r>
              <a:rPr lang="fr-CA" altLang="en-US" dirty="0">
                <a:solidFill>
                  <a:schemeClr val="accent1"/>
                </a:solidFill>
              </a:rPr>
              <a:t> pour la recherche</a:t>
            </a:r>
            <a:br>
              <a:rPr lang="fr-CA" altLang="en-US" dirty="0">
                <a:solidFill>
                  <a:schemeClr val="accent1"/>
                </a:solidFill>
              </a:rPr>
            </a:br>
            <a:r>
              <a:rPr lang="fr-CA" altLang="en-US" dirty="0">
                <a:solidFill>
                  <a:schemeClr val="accent1"/>
                </a:solidFill>
                <a:hlinkClick r:id="rId2"/>
              </a:rPr>
              <a:t>gtme@rcdr.ca</a:t>
            </a:r>
            <a:endParaRPr lang="en-US" dirty="0">
              <a:solidFill>
                <a:schemeClr val="accent1"/>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58" y="4515187"/>
            <a:ext cx="2781300" cy="1977330"/>
          </a:xfrm>
          <a:prstGeom prst="rect">
            <a:avLst/>
          </a:prstGeom>
        </p:spPr>
      </p:pic>
    </p:spTree>
    <p:extLst>
      <p:ext uri="{BB962C8B-B14F-4D97-AF65-F5344CB8AC3E}">
        <p14:creationId xmlns:p14="http://schemas.microsoft.com/office/powerpoint/2010/main" val="611197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77500" lnSpcReduction="20000"/>
          </a:bodyPr>
          <a:lstStyle/>
          <a:p>
            <a:r>
              <a:rPr lang="fr-CA" dirty="0"/>
              <a:t>Réseau canadien de documentation pour la recherche. 2016. « Trousse de mobilisation des établissements ». </a:t>
            </a:r>
            <a:r>
              <a:rPr lang="fr-CA" i="1" dirty="0"/>
              <a:t>Réseau canadien de documentation pour la recherche.</a:t>
            </a:r>
            <a:r>
              <a:rPr lang="fr-CA" dirty="0"/>
              <a:t> Consulté le 3 mars. </a:t>
            </a:r>
            <a:r>
              <a:rPr lang="fr-CA" dirty="0" smtClean="0"/>
              <a:t>http</a:t>
            </a:r>
            <a:r>
              <a:rPr lang="fr-CA" dirty="0"/>
              <a:t>://</a:t>
            </a:r>
            <a:r>
              <a:rPr lang="fr-CA" dirty="0" err="1" smtClean="0"/>
              <a:t>crkn.ca</a:t>
            </a:r>
            <a:r>
              <a:rPr lang="fr-CA" dirty="0" smtClean="0"/>
              <a:t>/</a:t>
            </a:r>
            <a:r>
              <a:rPr lang="fr-CA" dirty="0" err="1" smtClean="0"/>
              <a:t>gtme</a:t>
            </a:r>
            <a:endParaRPr lang="fr-CA" dirty="0"/>
          </a:p>
          <a:p>
            <a:r>
              <a:rPr lang="fr-CA" dirty="0"/>
              <a:t>Larivière, Vincent, Stefanie </a:t>
            </a:r>
            <a:r>
              <a:rPr lang="fr-CA" dirty="0" err="1"/>
              <a:t>Haustein</a:t>
            </a:r>
            <a:r>
              <a:rPr lang="fr-CA" dirty="0"/>
              <a:t> et Philippe </a:t>
            </a:r>
            <a:r>
              <a:rPr lang="fr-CA" dirty="0" err="1"/>
              <a:t>Mongeon</a:t>
            </a:r>
            <a:r>
              <a:rPr lang="fr-CA" dirty="0"/>
              <a:t>. 2015. « The </a:t>
            </a:r>
            <a:r>
              <a:rPr lang="fr-CA" dirty="0" err="1"/>
              <a:t>Oligopoly</a:t>
            </a:r>
            <a:r>
              <a:rPr lang="fr-CA" dirty="0"/>
              <a:t> of </a:t>
            </a:r>
            <a:r>
              <a:rPr lang="fr-CA" dirty="0" err="1"/>
              <a:t>Academic</a:t>
            </a:r>
            <a:r>
              <a:rPr lang="fr-CA" dirty="0"/>
              <a:t> </a:t>
            </a:r>
            <a:r>
              <a:rPr lang="fr-CA" dirty="0" err="1"/>
              <a:t>Publishers</a:t>
            </a:r>
            <a:r>
              <a:rPr lang="fr-CA" dirty="0"/>
              <a:t> in the Digital </a:t>
            </a:r>
            <a:r>
              <a:rPr lang="fr-CA" dirty="0" err="1"/>
              <a:t>Era</a:t>
            </a:r>
            <a:r>
              <a:rPr lang="fr-CA" dirty="0"/>
              <a:t> ». </a:t>
            </a:r>
            <a:r>
              <a:rPr lang="fr-CA" i="1" dirty="0"/>
              <a:t>PLOS ONE</a:t>
            </a:r>
            <a:r>
              <a:rPr lang="fr-CA" dirty="0"/>
              <a:t> 10 (6): e0127502. </a:t>
            </a:r>
            <a:r>
              <a:rPr lang="fr-CA" dirty="0" err="1"/>
              <a:t>doi</a:t>
            </a:r>
            <a:r>
              <a:rPr lang="fr-CA" dirty="0"/>
              <a:t> :10.1371/journal.pone.0127502</a:t>
            </a:r>
            <a:r>
              <a:rPr lang="fr-CA" dirty="0" smtClean="0"/>
              <a:t>.</a:t>
            </a:r>
            <a:endParaRPr lang="fr-CA" dirty="0"/>
          </a:p>
          <a:p>
            <a:r>
              <a:rPr lang="fr-CA" dirty="0"/>
              <a:t>Whitehead, Martha et Brian Owen. 2016. « Canadian </a:t>
            </a:r>
            <a:r>
              <a:rPr lang="fr-CA" dirty="0" err="1"/>
              <a:t>Universities</a:t>
            </a:r>
            <a:r>
              <a:rPr lang="fr-CA" dirty="0"/>
              <a:t> and </a:t>
            </a:r>
            <a:r>
              <a:rPr lang="fr-CA" dirty="0" err="1"/>
              <a:t>Sustainable</a:t>
            </a:r>
            <a:r>
              <a:rPr lang="fr-CA" dirty="0"/>
              <a:t> </a:t>
            </a:r>
            <a:r>
              <a:rPr lang="fr-CA" dirty="0" err="1"/>
              <a:t>Publishing</a:t>
            </a:r>
            <a:r>
              <a:rPr lang="fr-CA" dirty="0"/>
              <a:t> (CUSP) ». Ottawa (Ont.) : Association des bibliothèques de recherche du Canada. </a:t>
            </a:r>
          </a:p>
          <a:p>
            <a:r>
              <a:rPr lang="fr-CA" dirty="0"/>
              <a:t>http://</a:t>
            </a:r>
            <a:r>
              <a:rPr lang="fr-CA" dirty="0" err="1" smtClean="0"/>
              <a:t>www.carl-abrc.ca</a:t>
            </a:r>
            <a:r>
              <a:rPr lang="fr-CA" dirty="0" smtClean="0"/>
              <a:t>/</a:t>
            </a:r>
            <a:r>
              <a:rPr lang="fr-CA" dirty="0" err="1" smtClean="0"/>
              <a:t>uploads</a:t>
            </a:r>
            <a:r>
              <a:rPr lang="fr-CA" dirty="0" smtClean="0"/>
              <a:t>/</a:t>
            </a:r>
            <a:r>
              <a:rPr lang="fr-CA" dirty="0" err="1" smtClean="0"/>
              <a:t>pdfs</a:t>
            </a:r>
            <a:r>
              <a:rPr lang="fr-CA" dirty="0" smtClean="0"/>
              <a:t>/Can_Univ_Sustainable_Publishing_2016.pdf</a:t>
            </a:r>
            <a:endParaRPr lang="fr-CA" dirty="0"/>
          </a:p>
        </p:txBody>
      </p:sp>
      <p:sp>
        <p:nvSpPr>
          <p:cNvPr id="3" name="Slide Number Placeholder 2"/>
          <p:cNvSpPr>
            <a:spLocks noGrp="1"/>
          </p:cNvSpPr>
          <p:nvPr>
            <p:ph type="sldNum" sz="quarter" idx="12"/>
          </p:nvPr>
        </p:nvSpPr>
        <p:spPr/>
        <p:txBody>
          <a:bodyPr/>
          <a:lstStyle/>
          <a:p>
            <a:fld id="{5EBD7134-EEA9-3A4D-9FFF-42FDD70F282B}" type="slidenum">
              <a:rPr lang="en-CA" smtClean="0"/>
              <a:pPr/>
              <a:t>17</a:t>
            </a:fld>
            <a:endParaRPr lang="en-CA" dirty="0"/>
          </a:p>
        </p:txBody>
      </p:sp>
      <p:sp>
        <p:nvSpPr>
          <p:cNvPr id="4" name="Title 3"/>
          <p:cNvSpPr>
            <a:spLocks noGrp="1"/>
          </p:cNvSpPr>
          <p:nvPr>
            <p:ph type="title"/>
          </p:nvPr>
        </p:nvSpPr>
        <p:spPr/>
        <p:txBody>
          <a:bodyPr/>
          <a:lstStyle/>
          <a:p>
            <a:r>
              <a:rPr lang="en-US" dirty="0" smtClean="0"/>
              <a:t>Sources</a:t>
            </a:r>
            <a:endParaRPr lang="en-US" dirty="0"/>
          </a:p>
        </p:txBody>
      </p:sp>
    </p:spTree>
    <p:extLst>
      <p:ext uri="{BB962C8B-B14F-4D97-AF65-F5344CB8AC3E}">
        <p14:creationId xmlns:p14="http://schemas.microsoft.com/office/powerpoint/2010/main" val="533569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BD7134-EEA9-3A4D-9FFF-42FDD70F282B}" type="slidenum">
              <a:rPr lang="en-CA" smtClean="0"/>
              <a:pPr/>
              <a:t>2</a:t>
            </a:fld>
            <a:endParaRPr lang="en-CA" dirty="0"/>
          </a:p>
        </p:txBody>
      </p:sp>
      <p:sp>
        <p:nvSpPr>
          <p:cNvPr id="6" name="Text Placeholder 5"/>
          <p:cNvSpPr>
            <a:spLocks noGrp="1"/>
          </p:cNvSpPr>
          <p:nvPr>
            <p:ph type="body" idx="13"/>
          </p:nvPr>
        </p:nvSpPr>
        <p:spPr>
          <a:xfrm>
            <a:off x="3494756" y="1370978"/>
            <a:ext cx="5129480" cy="4001122"/>
          </a:xfrm>
        </p:spPr>
        <p:txBody>
          <a:bodyPr>
            <a:normAutofit/>
          </a:bodyPr>
          <a:lstStyle/>
          <a:p>
            <a:pPr lvl="0"/>
            <a:r>
              <a:rPr lang="fr-CA" sz="2400" dirty="0" smtClean="0"/>
              <a:t>L’accès </a:t>
            </a:r>
            <a:r>
              <a:rPr lang="fr-FR" sz="2400" dirty="0" smtClean="0"/>
              <a:t>à</a:t>
            </a:r>
            <a:r>
              <a:rPr lang="fr-CA" sz="2400" dirty="0" smtClean="0"/>
              <a:t> la recherche savante est la clé de l’innovation, de la réussite ainsi que de la capacité du Canada d’être concurrentiel</a:t>
            </a:r>
            <a:r>
              <a:rPr lang="fr-CA" sz="2400" dirty="0"/>
              <a:t> </a:t>
            </a:r>
            <a:r>
              <a:rPr lang="fr-CA" sz="2400" dirty="0" smtClean="0"/>
              <a:t>à l’échelle mondiale.</a:t>
            </a:r>
          </a:p>
          <a:p>
            <a:pPr lvl="0"/>
            <a:endParaRPr lang="fr-CA" sz="2400" dirty="0"/>
          </a:p>
          <a:p>
            <a:r>
              <a:rPr lang="fr-CA" sz="2400" dirty="0" smtClean="0"/>
              <a:t>Or, le modèle actuel d'édition commerciale </a:t>
            </a:r>
            <a:r>
              <a:rPr lang="fr-CA" sz="2400" b="1" dirty="0" smtClean="0"/>
              <a:t>n’est pas viable </a:t>
            </a:r>
            <a:r>
              <a:rPr lang="fr-CA" sz="2400" dirty="0" smtClean="0"/>
              <a:t>et il compromet l’accès à la recherche.</a:t>
            </a:r>
            <a:r>
              <a:rPr lang="fr-CA" dirty="0" smtClean="0"/>
              <a:t>  </a:t>
            </a:r>
            <a:endParaRPr lang="fr-CA" dirty="0"/>
          </a:p>
        </p:txBody>
      </p:sp>
      <p:sp>
        <p:nvSpPr>
          <p:cNvPr id="5" name="Title 4"/>
          <p:cNvSpPr>
            <a:spLocks noGrp="1"/>
          </p:cNvSpPr>
          <p:nvPr>
            <p:ph type="title"/>
          </p:nvPr>
        </p:nvSpPr>
        <p:spPr/>
        <p:txBody>
          <a:bodyPr/>
          <a:lstStyle/>
          <a:p>
            <a:r>
              <a:rPr lang="fr-CA" dirty="0" smtClean="0"/>
              <a:t>Quel est le problème?</a:t>
            </a:r>
            <a:endParaRPr lang="fr-CA"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8" y="4203979"/>
            <a:ext cx="3014505" cy="2336242"/>
          </a:xfrm>
          <a:prstGeom prst="rect">
            <a:avLst/>
          </a:prstGeom>
        </p:spPr>
      </p:pic>
    </p:spTree>
    <p:extLst>
      <p:ext uri="{BB962C8B-B14F-4D97-AF65-F5344CB8AC3E}">
        <p14:creationId xmlns:p14="http://schemas.microsoft.com/office/powerpoint/2010/main" val="897418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EBD7134-EEA9-3A4D-9FFF-42FDD70F282B}" type="slidenum">
              <a:rPr lang="en-CA" smtClean="0"/>
              <a:pPr/>
              <a:t>3</a:t>
            </a:fld>
            <a:endParaRPr lang="en-CA" dirty="0"/>
          </a:p>
        </p:txBody>
      </p:sp>
      <p:sp>
        <p:nvSpPr>
          <p:cNvPr id="6" name="Title 5"/>
          <p:cNvSpPr>
            <a:spLocks noGrp="1"/>
          </p:cNvSpPr>
          <p:nvPr>
            <p:ph type="title"/>
          </p:nvPr>
        </p:nvSpPr>
        <p:spPr/>
        <p:txBody>
          <a:bodyPr>
            <a:normAutofit fontScale="90000"/>
          </a:bodyPr>
          <a:lstStyle/>
          <a:p>
            <a:r>
              <a:rPr lang="fr-CA" dirty="0" smtClean="0"/>
              <a:t>Comment en sommes-nous </a:t>
            </a:r>
            <a:r>
              <a:rPr lang="fr-CA" dirty="0" err="1" smtClean="0"/>
              <a:t>arriv</a:t>
            </a:r>
            <a:r>
              <a:rPr lang="en-US" dirty="0" err="1"/>
              <a:t>é</a:t>
            </a:r>
            <a:r>
              <a:rPr lang="fr-CA" dirty="0"/>
              <a:t>s là?</a:t>
            </a:r>
          </a:p>
        </p:txBody>
      </p:sp>
      <p:graphicFrame>
        <p:nvGraphicFramePr>
          <p:cNvPr id="10" name="Diagram 9"/>
          <p:cNvGraphicFramePr/>
          <p:nvPr>
            <p:extLst>
              <p:ext uri="{D42A27DB-BD31-4B8C-83A1-F6EECF244321}">
                <p14:modId xmlns:p14="http://schemas.microsoft.com/office/powerpoint/2010/main" val="1312927438"/>
              </p:ext>
            </p:extLst>
          </p:nvPr>
        </p:nvGraphicFramePr>
        <p:xfrm>
          <a:off x="4179623" y="1536700"/>
          <a:ext cx="4350015"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505201" y="266700"/>
            <a:ext cx="4737099" cy="646331"/>
          </a:xfrm>
          <a:prstGeom prst="rect">
            <a:avLst/>
          </a:prstGeom>
          <a:noFill/>
        </p:spPr>
        <p:txBody>
          <a:bodyPr wrap="square" rtlCol="0">
            <a:spAutoFit/>
          </a:bodyPr>
          <a:lstStyle/>
          <a:p>
            <a:r>
              <a:rPr lang="en-US" dirty="0"/>
              <a:t>Avant les </a:t>
            </a:r>
            <a:r>
              <a:rPr lang="en-US" dirty="0" err="1"/>
              <a:t>années</a:t>
            </a:r>
            <a:r>
              <a:rPr lang="en-US" dirty="0"/>
              <a:t> 1990, le prix des </a:t>
            </a:r>
            <a:r>
              <a:rPr lang="en-US" dirty="0" err="1"/>
              <a:t>périodiques</a:t>
            </a:r>
            <a:r>
              <a:rPr lang="en-US" dirty="0"/>
              <a:t> </a:t>
            </a:r>
            <a:r>
              <a:rPr lang="fr-CA" dirty="0"/>
              <a:t>imprimés</a:t>
            </a:r>
            <a:r>
              <a:rPr lang="en-US" dirty="0"/>
              <a:t> </a:t>
            </a:r>
            <a:r>
              <a:rPr lang="en-US" dirty="0" err="1"/>
              <a:t>était</a:t>
            </a:r>
            <a:r>
              <a:rPr lang="en-US" dirty="0"/>
              <a:t> </a:t>
            </a:r>
            <a:r>
              <a:rPr lang="en-US" dirty="0" err="1" smtClean="0"/>
              <a:t>établi</a:t>
            </a:r>
            <a:r>
              <a:rPr lang="en-US" dirty="0" smtClean="0"/>
              <a:t> par </a:t>
            </a:r>
            <a:r>
              <a:rPr lang="en-US" dirty="0" err="1"/>
              <a:t>titre</a:t>
            </a:r>
            <a:r>
              <a:rPr lang="en-US" dirty="0"/>
              <a:t>.</a:t>
            </a:r>
            <a:endParaRPr lang="en-US" sz="3200" dirty="0"/>
          </a:p>
        </p:txBody>
      </p:sp>
    </p:spTree>
    <p:extLst>
      <p:ext uri="{BB962C8B-B14F-4D97-AF65-F5344CB8AC3E}">
        <p14:creationId xmlns:p14="http://schemas.microsoft.com/office/powerpoint/2010/main" val="856363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lvl="0"/>
            <a:r>
              <a:rPr lang="en-CA" dirty="0" err="1"/>
              <a:t>Toutefois</a:t>
            </a:r>
            <a:r>
              <a:rPr lang="en-CA" dirty="0"/>
              <a:t>, </a:t>
            </a:r>
            <a:r>
              <a:rPr lang="en-CA" dirty="0" err="1"/>
              <a:t>malgré</a:t>
            </a:r>
            <a:r>
              <a:rPr lang="en-CA" dirty="0"/>
              <a:t> le passage au </a:t>
            </a:r>
            <a:r>
              <a:rPr lang="en-CA" dirty="0" err="1"/>
              <a:t>numérique</a:t>
            </a:r>
            <a:r>
              <a:rPr lang="en-CA" dirty="0"/>
              <a:t> pour </a:t>
            </a:r>
            <a:r>
              <a:rPr lang="en-CA" dirty="0" err="1"/>
              <a:t>l’édition</a:t>
            </a:r>
            <a:r>
              <a:rPr lang="en-CA" dirty="0"/>
              <a:t>, la distribution et la </a:t>
            </a:r>
            <a:r>
              <a:rPr lang="en-CA" dirty="0" err="1"/>
              <a:t>gestion</a:t>
            </a:r>
            <a:r>
              <a:rPr lang="en-CA" dirty="0"/>
              <a:t> des collections, les prix </a:t>
            </a:r>
            <a:r>
              <a:rPr lang="en-CA" dirty="0" err="1"/>
              <a:t>continuent</a:t>
            </a:r>
            <a:r>
              <a:rPr lang="en-CA" dirty="0"/>
              <a:t> à </a:t>
            </a:r>
            <a:r>
              <a:rPr lang="en-CA" dirty="0" err="1"/>
              <a:t>être</a:t>
            </a:r>
            <a:r>
              <a:rPr lang="en-CA" dirty="0"/>
              <a:t> </a:t>
            </a:r>
            <a:r>
              <a:rPr lang="en-CA" dirty="0" err="1"/>
              <a:t>établis</a:t>
            </a:r>
            <a:r>
              <a:rPr lang="en-CA" dirty="0"/>
              <a:t> </a:t>
            </a:r>
            <a:r>
              <a:rPr lang="en-CA" dirty="0" err="1"/>
              <a:t>selon</a:t>
            </a:r>
            <a:r>
              <a:rPr lang="en-CA" dirty="0"/>
              <a:t> </a:t>
            </a:r>
            <a:r>
              <a:rPr lang="en-CA" dirty="0" err="1" smtClean="0"/>
              <a:t>l’ancien</a:t>
            </a:r>
            <a:r>
              <a:rPr lang="en-CA" dirty="0" smtClean="0"/>
              <a:t> </a:t>
            </a:r>
            <a:r>
              <a:rPr lang="en-CA" dirty="0" err="1" smtClean="0"/>
              <a:t>modèle</a:t>
            </a:r>
            <a:r>
              <a:rPr lang="en-CA" dirty="0" smtClean="0"/>
              <a:t> </a:t>
            </a:r>
            <a:r>
              <a:rPr lang="en-CA" dirty="0" err="1" smtClean="0"/>
              <a:t>applicables</a:t>
            </a:r>
            <a:r>
              <a:rPr lang="en-CA" dirty="0" smtClean="0"/>
              <a:t> </a:t>
            </a:r>
            <a:r>
              <a:rPr lang="en-CA" dirty="0"/>
              <a:t>aux </a:t>
            </a:r>
            <a:r>
              <a:rPr lang="en-CA" dirty="0" err="1"/>
              <a:t>périodiques</a:t>
            </a:r>
            <a:r>
              <a:rPr lang="en-CA" dirty="0"/>
              <a:t> </a:t>
            </a:r>
            <a:r>
              <a:rPr lang="en-CA" dirty="0" err="1"/>
              <a:t>imprimés</a:t>
            </a:r>
            <a:r>
              <a:rPr lang="en-CA" dirty="0" smtClean="0"/>
              <a:t>.</a:t>
            </a:r>
            <a:endParaRPr lang="fr-CA" dirty="0"/>
          </a:p>
        </p:txBody>
      </p:sp>
      <p:sp>
        <p:nvSpPr>
          <p:cNvPr id="3" name="Slide Number Placeholder 2"/>
          <p:cNvSpPr>
            <a:spLocks noGrp="1"/>
          </p:cNvSpPr>
          <p:nvPr>
            <p:ph type="sldNum" sz="quarter" idx="12"/>
          </p:nvPr>
        </p:nvSpPr>
        <p:spPr/>
        <p:txBody>
          <a:bodyPr/>
          <a:lstStyle/>
          <a:p>
            <a:fld id="{5EBD7134-EEA9-3A4D-9FFF-42FDD70F282B}" type="slidenum">
              <a:rPr lang="en-CA" smtClean="0"/>
              <a:pPr/>
              <a:t>4</a:t>
            </a:fld>
            <a:endParaRPr lang="en-CA" dirty="0"/>
          </a:p>
        </p:txBody>
      </p:sp>
      <p:sp>
        <p:nvSpPr>
          <p:cNvPr id="4" name="Title 3"/>
          <p:cNvSpPr>
            <a:spLocks noGrp="1"/>
          </p:cNvSpPr>
          <p:nvPr>
            <p:ph type="title"/>
          </p:nvPr>
        </p:nvSpPr>
        <p:spPr>
          <a:xfrm>
            <a:off x="376073" y="1968500"/>
            <a:ext cx="2448846" cy="1701800"/>
          </a:xfrm>
        </p:spPr>
        <p:txBody>
          <a:bodyPr>
            <a:noAutofit/>
          </a:bodyPr>
          <a:lstStyle/>
          <a:p>
            <a:pPr lvl="0"/>
            <a:r>
              <a:rPr lang="fr-CA" sz="3600" dirty="0" smtClean="0"/>
              <a:t>Internet a tout </a:t>
            </a:r>
            <a:r>
              <a:rPr lang="fr-CA" sz="3600" dirty="0" err="1" smtClean="0"/>
              <a:t>chang</a:t>
            </a:r>
            <a:r>
              <a:rPr lang="fr-FR" sz="3600" dirty="0" err="1" smtClean="0"/>
              <a:t>é</a:t>
            </a:r>
            <a:r>
              <a:rPr lang="fr-FR" sz="3600" dirty="0" smtClean="0"/>
              <a:t>.</a:t>
            </a:r>
            <a:endParaRPr lang="fr-CA" sz="3600" dirty="0"/>
          </a:p>
        </p:txBody>
      </p:sp>
      <p:sp>
        <p:nvSpPr>
          <p:cNvPr id="6" name="TextBox 5"/>
          <p:cNvSpPr txBox="1"/>
          <p:nvPr/>
        </p:nvSpPr>
        <p:spPr>
          <a:xfrm>
            <a:off x="3494756" y="1406632"/>
            <a:ext cx="5129480" cy="1077218"/>
          </a:xfrm>
          <a:prstGeom prst="rect">
            <a:avLst/>
          </a:prstGeom>
          <a:noFill/>
        </p:spPr>
        <p:txBody>
          <a:bodyPr wrap="square" rtlCol="0">
            <a:spAutoFit/>
          </a:bodyPr>
          <a:lstStyle/>
          <a:p>
            <a:pPr algn="ctr"/>
            <a:r>
              <a:rPr lang="fr-CA" sz="3200" dirty="0">
                <a:solidFill>
                  <a:schemeClr val="accent1"/>
                </a:solidFill>
              </a:rPr>
              <a:t>Internet et la distribution numérique</a:t>
            </a:r>
            <a:endParaRPr lang="en-US" sz="3200" dirty="0">
              <a:solidFill>
                <a:schemeClr val="accent1"/>
              </a:solidFill>
            </a:endParaRPr>
          </a:p>
        </p:txBody>
      </p:sp>
    </p:spTree>
    <p:extLst>
      <p:ext uri="{BB962C8B-B14F-4D97-AF65-F5344CB8AC3E}">
        <p14:creationId xmlns:p14="http://schemas.microsoft.com/office/powerpoint/2010/main" val="1003463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EBD7134-EEA9-3A4D-9FFF-42FDD70F282B}" type="slidenum">
              <a:rPr lang="en-CA" smtClean="0"/>
              <a:pPr/>
              <a:t>5</a:t>
            </a:fld>
            <a:endParaRPr lang="en-CA" dirty="0"/>
          </a:p>
        </p:txBody>
      </p:sp>
      <p:sp>
        <p:nvSpPr>
          <p:cNvPr id="2" name="Title 1"/>
          <p:cNvSpPr>
            <a:spLocks noGrp="1"/>
          </p:cNvSpPr>
          <p:nvPr>
            <p:ph type="title"/>
          </p:nvPr>
        </p:nvSpPr>
        <p:spPr>
          <a:xfrm>
            <a:off x="152400" y="2095500"/>
            <a:ext cx="2984500" cy="1600200"/>
          </a:xfrm>
        </p:spPr>
        <p:txBody>
          <a:bodyPr>
            <a:noAutofit/>
          </a:bodyPr>
          <a:lstStyle/>
          <a:p>
            <a:r>
              <a:rPr lang="en-US" sz="3600" dirty="0" err="1" smtClean="0"/>
              <a:t>Quel</a:t>
            </a:r>
            <a:r>
              <a:rPr lang="en-US" sz="3600" dirty="0" smtClean="0"/>
              <a:t> </a:t>
            </a:r>
            <a:r>
              <a:rPr lang="en-US" sz="3600" dirty="0" err="1" smtClean="0"/>
              <a:t>est</a:t>
            </a:r>
            <a:r>
              <a:rPr lang="en-US" sz="3600" dirty="0" smtClean="0"/>
              <a:t> le grand </a:t>
            </a:r>
            <a:r>
              <a:rPr lang="en-US" sz="3600" dirty="0" err="1" smtClean="0"/>
              <a:t>avantage</a:t>
            </a:r>
            <a:r>
              <a:rPr lang="en-US" sz="3600" dirty="0" smtClean="0"/>
              <a:t>?</a:t>
            </a:r>
            <a:endParaRPr lang="en-US" sz="3600" dirty="0"/>
          </a:p>
        </p:txBody>
      </p:sp>
      <p:graphicFrame>
        <p:nvGraphicFramePr>
          <p:cNvPr id="6" name="Content Placeholder 2"/>
          <p:cNvGraphicFramePr>
            <a:graphicFrameLocks/>
          </p:cNvGraphicFramePr>
          <p:nvPr>
            <p:extLst>
              <p:ext uri="{D42A27DB-BD31-4B8C-83A1-F6EECF244321}">
                <p14:modId xmlns:p14="http://schemas.microsoft.com/office/powerpoint/2010/main" val="2079938656"/>
              </p:ext>
            </p:extLst>
          </p:nvPr>
        </p:nvGraphicFramePr>
        <p:xfrm>
          <a:off x="3332527" y="1671092"/>
          <a:ext cx="5291709" cy="4170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1029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L’avantage</a:t>
            </a:r>
            <a:r>
              <a:rPr lang="en-US" dirty="0" smtClean="0"/>
              <a:t> </a:t>
            </a:r>
            <a:r>
              <a:rPr lang="en-US" dirty="0" err="1" smtClean="0"/>
              <a:t>est-il</a:t>
            </a:r>
            <a:r>
              <a:rPr lang="en-US" dirty="0" smtClean="0"/>
              <a:t> r</a:t>
            </a:r>
            <a:r>
              <a:rPr lang="fr-CA" altLang="en-US" dirty="0" err="1"/>
              <a:t>é</a:t>
            </a:r>
            <a:r>
              <a:rPr lang="en-US" dirty="0" smtClean="0"/>
              <a:t>el?</a:t>
            </a:r>
            <a:endParaRPr lang="en-US" dirty="0"/>
          </a:p>
        </p:txBody>
      </p:sp>
      <p:sp>
        <p:nvSpPr>
          <p:cNvPr id="8" name="Text Placeholder 7"/>
          <p:cNvSpPr>
            <a:spLocks noGrp="1"/>
          </p:cNvSpPr>
          <p:nvPr>
            <p:ph type="body" sz="half" idx="2"/>
          </p:nvPr>
        </p:nvSpPr>
        <p:spPr/>
        <p:txBody>
          <a:bodyPr/>
          <a:lstStyle/>
          <a:p>
            <a:pPr marL="0" lvl="1"/>
            <a:r>
              <a:rPr lang="fr-CA" sz="2000" i="1" dirty="0"/>
              <a:t>« Cinq éditeurs commerciaux produisent désormais plus de la moitié des périodiques imprimés dans les domaines des sciences </a:t>
            </a:r>
            <a:r>
              <a:rPr lang="fr-CA" sz="2000" i="1" dirty="0" smtClean="0"/>
              <a:t>naturelles, médicales, des </a:t>
            </a:r>
            <a:r>
              <a:rPr lang="fr-CA" sz="2000" i="1" dirty="0"/>
              <a:t>sciences sociales et humaines. »</a:t>
            </a:r>
          </a:p>
          <a:p>
            <a:pPr marL="0" lvl="1" algn="r"/>
            <a:endParaRPr lang="fr-CA" sz="2400" dirty="0"/>
          </a:p>
          <a:p>
            <a:pPr marL="0" lvl="1" algn="r"/>
            <a:r>
              <a:rPr lang="fr-CA" sz="1400" dirty="0"/>
              <a:t>- V. Larivière, titulaire de la Chaire de recherche du Canada sur les transformations de la communication savante</a:t>
            </a:r>
            <a:r>
              <a:rPr lang="fr-CA" dirty="0"/>
              <a:t/>
            </a:r>
            <a:br>
              <a:rPr lang="fr-CA" dirty="0"/>
            </a:br>
            <a:r>
              <a:rPr lang="fr-CA" sz="1400" dirty="0"/>
              <a:t>Université de Montréal</a:t>
            </a:r>
            <a:endParaRPr lang="fr-CA" dirty="0"/>
          </a:p>
        </p:txBody>
      </p:sp>
      <p:sp>
        <p:nvSpPr>
          <p:cNvPr id="6" name="Slide Number Placeholder 5"/>
          <p:cNvSpPr>
            <a:spLocks noGrp="1"/>
          </p:cNvSpPr>
          <p:nvPr>
            <p:ph type="sldNum" sz="quarter" idx="12"/>
          </p:nvPr>
        </p:nvSpPr>
        <p:spPr/>
        <p:txBody>
          <a:bodyPr/>
          <a:lstStyle/>
          <a:p>
            <a:fld id="{5EBD7134-EEA9-3A4D-9FFF-42FDD70F282B}" type="slidenum">
              <a:rPr lang="en-CA" smtClean="0"/>
              <a:pPr/>
              <a:t>6</a:t>
            </a:fld>
            <a:endParaRPr lang="en-CA" dirty="0"/>
          </a:p>
        </p:txBody>
      </p:sp>
      <p:graphicFrame>
        <p:nvGraphicFramePr>
          <p:cNvPr id="10" name="Diagram 9"/>
          <p:cNvGraphicFramePr/>
          <p:nvPr>
            <p:extLst>
              <p:ext uri="{D42A27DB-BD31-4B8C-83A1-F6EECF244321}">
                <p14:modId xmlns:p14="http://schemas.microsoft.com/office/powerpoint/2010/main" val="1234377762"/>
              </p:ext>
            </p:extLst>
          </p:nvPr>
        </p:nvGraphicFramePr>
        <p:xfrm>
          <a:off x="3825975" y="828578"/>
          <a:ext cx="5173563" cy="49940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944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 </a:t>
            </a:r>
            <a:r>
              <a:rPr lang="fr-CA" altLang="en-US" dirty="0"/>
              <a:t>bibliothèques doivent prendre des décisions difficiles</a:t>
            </a:r>
            <a:endParaRPr lang="en-US" dirty="0"/>
          </a:p>
        </p:txBody>
      </p:sp>
      <p:sp>
        <p:nvSpPr>
          <p:cNvPr id="4" name="Slide Number Placeholder 3"/>
          <p:cNvSpPr>
            <a:spLocks noGrp="1"/>
          </p:cNvSpPr>
          <p:nvPr>
            <p:ph type="sldNum" sz="quarter" idx="12"/>
          </p:nvPr>
        </p:nvSpPr>
        <p:spPr/>
        <p:txBody>
          <a:bodyPr/>
          <a:lstStyle/>
          <a:p>
            <a:fld id="{5EBD7134-EEA9-3A4D-9FFF-42FDD70F282B}" type="slidenum">
              <a:rPr lang="en-CA" smtClean="0"/>
              <a:pPr/>
              <a:t>7</a:t>
            </a:fld>
            <a:endParaRPr lang="en-CA" dirty="0"/>
          </a:p>
        </p:txBody>
      </p:sp>
      <p:graphicFrame>
        <p:nvGraphicFramePr>
          <p:cNvPr id="8" name="Content Placeholder 2"/>
          <p:cNvGraphicFramePr>
            <a:graphicFrameLocks/>
          </p:cNvGraphicFramePr>
          <p:nvPr>
            <p:extLst>
              <p:ext uri="{D42A27DB-BD31-4B8C-83A1-F6EECF244321}">
                <p14:modId xmlns:p14="http://schemas.microsoft.com/office/powerpoint/2010/main" val="2544543941"/>
              </p:ext>
            </p:extLst>
          </p:nvPr>
        </p:nvGraphicFramePr>
        <p:xfrm>
          <a:off x="178021" y="1438052"/>
          <a:ext cx="8712968" cy="5305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3184293" y="5162001"/>
            <a:ext cx="2495550" cy="400110"/>
          </a:xfrm>
          <a:prstGeom prst="rect">
            <a:avLst/>
          </a:prstGeom>
          <a:noFill/>
        </p:spPr>
        <p:txBody>
          <a:bodyPr wrap="square" rtlCol="0">
            <a:spAutoFit/>
          </a:bodyPr>
          <a:lstStyle/>
          <a:p>
            <a:pPr algn="r"/>
            <a:r>
              <a:rPr lang="en-US" sz="1000" dirty="0" err="1"/>
              <a:t>Pavillon</a:t>
            </a:r>
            <a:r>
              <a:rPr lang="en-US" sz="1000" dirty="0"/>
              <a:t> </a:t>
            </a:r>
            <a:r>
              <a:rPr lang="en-US" sz="1000" dirty="0" smtClean="0"/>
              <a:t>Jean-Charles-</a:t>
            </a:r>
            <a:r>
              <a:rPr lang="en-US" sz="1000" dirty="0" err="1" smtClean="0"/>
              <a:t>Bonenfant</a:t>
            </a:r>
            <a:r>
              <a:rPr lang="fr-CA" sz="1000" baseline="0" dirty="0" smtClean="0"/>
              <a:t>,</a:t>
            </a:r>
            <a:br>
              <a:rPr lang="fr-CA" sz="1000" baseline="0" dirty="0" smtClean="0"/>
            </a:br>
            <a:r>
              <a:rPr lang="fr-CA" sz="1000" baseline="0" dirty="0" smtClean="0"/>
              <a:t>Université Laval</a:t>
            </a:r>
            <a:endParaRPr lang="fr-CA" sz="1000" baseline="0" dirty="0" smtClean="0">
              <a:cs typeface="Arial"/>
            </a:endParaRPr>
          </a:p>
        </p:txBody>
      </p:sp>
      <p:sp>
        <p:nvSpPr>
          <p:cNvPr id="11" name="TextBox 10"/>
          <p:cNvSpPr txBox="1"/>
          <p:nvPr/>
        </p:nvSpPr>
        <p:spPr>
          <a:xfrm>
            <a:off x="1654184" y="6012136"/>
            <a:ext cx="5760640" cy="830997"/>
          </a:xfrm>
          <a:prstGeom prst="rect">
            <a:avLst/>
          </a:prstGeom>
          <a:noFill/>
          <a:ln w="9525">
            <a:noFill/>
          </a:ln>
        </p:spPr>
        <p:txBody>
          <a:bodyPr wrap="square" rtlCol="0">
            <a:spAutoFit/>
          </a:bodyPr>
          <a:lstStyle/>
          <a:p>
            <a:pPr algn="ctr"/>
            <a:r>
              <a:rPr lang="fr-CA" sz="1600" baseline="0" dirty="0" smtClean="0">
                <a:ln w="0"/>
                <a:solidFill>
                  <a:schemeClr val="accent1"/>
                </a:solidFill>
                <a:effectLst>
                  <a:outerShdw blurRad="38100" dist="25400" dir="5400000" algn="ctr" rotWithShape="0">
                    <a:srgbClr val="6E747A">
                      <a:alpha val="43000"/>
                    </a:srgbClr>
                  </a:outerShdw>
                </a:effectLst>
                <a:latin typeface="+mn-lt"/>
              </a:rPr>
              <a:t>Les bibliothèques forment des consortiums et ont su tirer profit de leur pouvoir d’achat collectif, mais ce n’est pas suffisant.</a:t>
            </a:r>
            <a:endParaRPr lang="fr-CA" sz="1600" dirty="0" smtClean="0">
              <a:ln w="0"/>
              <a:solidFill>
                <a:schemeClr val="accent1"/>
              </a:solidFill>
              <a:effectLst>
                <a:outerShdw blurRad="38100" dist="25400" dir="5400000" algn="ctr" rotWithShape="0">
                  <a:srgbClr val="6E747A">
                    <a:alpha val="43000"/>
                  </a:srgbClr>
                </a:outerShdw>
              </a:effectLst>
              <a:latin typeface="+mn-lt"/>
            </a:endParaRP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84293" y="3971376"/>
            <a:ext cx="2495550" cy="1190625"/>
          </a:xfrm>
          <a:prstGeom prst="rect">
            <a:avLst/>
          </a:prstGeom>
        </p:spPr>
      </p:pic>
    </p:spTree>
    <p:extLst>
      <p:ext uri="{BB962C8B-B14F-4D97-AF65-F5344CB8AC3E}">
        <p14:creationId xmlns:p14="http://schemas.microsoft.com/office/powerpoint/2010/main" val="634414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Baisse du pourcentage des revenus totaux des universités revenant aux acquisitions des bibliothèques</a:t>
            </a:r>
            <a:endParaRPr lang="en-US" dirty="0"/>
          </a:p>
        </p:txBody>
      </p:sp>
      <p:sp>
        <p:nvSpPr>
          <p:cNvPr id="4" name="Slide Number Placeholder 3"/>
          <p:cNvSpPr>
            <a:spLocks noGrp="1"/>
          </p:cNvSpPr>
          <p:nvPr>
            <p:ph type="sldNum" sz="quarter" idx="12"/>
          </p:nvPr>
        </p:nvSpPr>
        <p:spPr/>
        <p:txBody>
          <a:bodyPr/>
          <a:lstStyle/>
          <a:p>
            <a:fld id="{5EBD7134-EEA9-3A4D-9FFF-42FDD70F282B}" type="slidenum">
              <a:rPr lang="en-CA" smtClean="0"/>
              <a:pPr/>
              <a:t>8</a:t>
            </a:fld>
            <a:endParaRPr lang="en-CA" dirty="0"/>
          </a:p>
        </p:txBody>
      </p:sp>
      <p:graphicFrame>
        <p:nvGraphicFramePr>
          <p:cNvPr id="5" name="Content Placeholder 4"/>
          <p:cNvGraphicFramePr>
            <a:graphicFrameLocks/>
          </p:cNvGraphicFramePr>
          <p:nvPr>
            <p:extLst>
              <p:ext uri="{D42A27DB-BD31-4B8C-83A1-F6EECF244321}">
                <p14:modId xmlns:p14="http://schemas.microsoft.com/office/powerpoint/2010/main" val="1136885280"/>
              </p:ext>
            </p:extLst>
          </p:nvPr>
        </p:nvGraphicFramePr>
        <p:xfrm>
          <a:off x="685800" y="1557338"/>
          <a:ext cx="7772400" cy="47519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4105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71523" y="5187505"/>
            <a:ext cx="4710004" cy="1325563"/>
          </a:xfrm>
          <a:prstGeom prst="rect">
            <a:avLst/>
          </a:prstGeom>
        </p:spPr>
        <p:txBody>
          <a:bodyPr vert="horz" lIns="91440" tIns="45720" rIns="91440" bIns="45720" rtlCol="0" anchor="ctr">
            <a:normAutofit/>
          </a:bodyPr>
          <a:lstStyle>
            <a:lvl1pPr algn="l" defTabSz="899952" rtl="0" eaLnBrk="1" latinLnBrk="0" hangingPunct="1">
              <a:lnSpc>
                <a:spcPct val="90000"/>
              </a:lnSpc>
              <a:spcBef>
                <a:spcPct val="0"/>
              </a:spcBef>
              <a:buNone/>
              <a:defRPr sz="3400" b="1" kern="1200">
                <a:solidFill>
                  <a:srgbClr val="2C3F45"/>
                </a:solidFill>
                <a:latin typeface="Arial" charset="0"/>
                <a:ea typeface="Arial" charset="0"/>
                <a:cs typeface="Arial" charset="0"/>
              </a:defRPr>
            </a:lvl1pPr>
          </a:lstStyle>
          <a:p>
            <a:r>
              <a:rPr lang="fr-CA" dirty="0">
                <a:solidFill>
                  <a:schemeClr val="bg1"/>
                </a:solidFill>
              </a:rPr>
              <a:t>Que fait le RCDR?</a:t>
            </a:r>
          </a:p>
        </p:txBody>
      </p:sp>
    </p:spTree>
    <p:extLst>
      <p:ext uri="{BB962C8B-B14F-4D97-AF65-F5344CB8AC3E}">
        <p14:creationId xmlns:p14="http://schemas.microsoft.com/office/powerpoint/2010/main" val="1975960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5">
      <a:dk1>
        <a:srgbClr val="000000"/>
      </a:dk1>
      <a:lt1>
        <a:srgbClr val="FFFFFF"/>
      </a:lt1>
      <a:dk2>
        <a:srgbClr val="44546A"/>
      </a:dk2>
      <a:lt2>
        <a:srgbClr val="E7E6E6"/>
      </a:lt2>
      <a:accent1>
        <a:srgbClr val="782A37"/>
      </a:accent1>
      <a:accent2>
        <a:srgbClr val="4D878F"/>
      </a:accent2>
      <a:accent3>
        <a:srgbClr val="B5AFA2"/>
      </a:accent3>
      <a:accent4>
        <a:srgbClr val="842939"/>
      </a:accent4>
      <a:accent5>
        <a:srgbClr val="B4AEA2"/>
      </a:accent5>
      <a:accent6>
        <a:srgbClr val="C8D3D8"/>
      </a:accent6>
      <a:hlink>
        <a:srgbClr val="44536A"/>
      </a:hlink>
      <a:folHlink>
        <a:srgbClr val="782A37"/>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981</TotalTime>
  <Words>656</Words>
  <Application>Microsoft Office PowerPoint</Application>
  <PresentationFormat>Custom</PresentationFormat>
  <Paragraphs>82</Paragraphs>
  <Slides>17</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Faire preuve d’audace : Les enjeux liés à la viabilité dans le secteur des communications savantes</vt:lpstr>
      <vt:lpstr>Quel est le problème?</vt:lpstr>
      <vt:lpstr>Comment en sommes-nous arrivés là?</vt:lpstr>
      <vt:lpstr>Internet a tout changé.</vt:lpstr>
      <vt:lpstr>Quel est le grand avantage?</vt:lpstr>
      <vt:lpstr>L’avantage est-il réel?</vt:lpstr>
      <vt:lpstr>Les bibliothèques doivent prendre des décisions difficiles</vt:lpstr>
      <vt:lpstr>Baisse du pourcentage des revenus totaux des universités revenant aux acquisitions des bibliothèques</vt:lpstr>
      <vt:lpstr>PowerPoint Presentation</vt:lpstr>
      <vt:lpstr>Trousse de mobilisation des établissements</vt:lpstr>
      <vt:lpstr>Trousse de ME : Exemples</vt:lpstr>
      <vt:lpstr>Trousse de ME : Exemples</vt:lpstr>
      <vt:lpstr>PowerPoint Presentation</vt:lpstr>
      <vt:lpstr>Action n° 1 : </vt:lpstr>
      <vt:lpstr>Action n° 2 :</vt:lpstr>
      <vt:lpstr>Faisons preuve d’audace!   Organisons-vous!</vt:lpstr>
      <vt:lpstr>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Armstrong</dc:creator>
  <cp:lastModifiedBy>Alexandra Houde</cp:lastModifiedBy>
  <cp:revision>74</cp:revision>
  <dcterms:created xsi:type="dcterms:W3CDTF">2016-09-23T14:10:05Z</dcterms:created>
  <dcterms:modified xsi:type="dcterms:W3CDTF">2017-11-14T21:02:15Z</dcterms:modified>
</cp:coreProperties>
</file>