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0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/>
          <p:cNvSpPr>
            <a:spLocks noGrp="1"/>
          </p:cNvSpPr>
          <p:nvPr>
            <p:ph type="pic" sz="quarter" idx="13"/>
          </p:nvPr>
        </p:nvSpPr>
        <p:spPr>
          <a:xfrm>
            <a:off x="0" y="1075038"/>
            <a:ext cx="3840000" cy="4872669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  <p:sp>
        <p:nvSpPr>
          <p:cNvPr id="11" name="Espace réservé du texte 3"/>
          <p:cNvSpPr txBox="1">
            <a:spLocks/>
          </p:cNvSpPr>
          <p:nvPr/>
        </p:nvSpPr>
        <p:spPr>
          <a:xfrm>
            <a:off x="4035504" y="3144450"/>
            <a:ext cx="6720747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6" name="Titre 12"/>
          <p:cNvSpPr>
            <a:spLocks noGrp="1"/>
          </p:cNvSpPr>
          <p:nvPr>
            <p:ph type="title" hasCustomPrompt="1"/>
          </p:nvPr>
        </p:nvSpPr>
        <p:spPr>
          <a:xfrm>
            <a:off x="4035504" y="3040232"/>
            <a:ext cx="7318296" cy="1616386"/>
          </a:xfrm>
        </p:spPr>
        <p:txBody>
          <a:bodyPr anchor="b"/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Titre de la présentation</a:t>
            </a:r>
            <a:endParaRPr lang="fr-CA"/>
          </a:p>
        </p:txBody>
      </p:sp>
      <p:sp>
        <p:nvSpPr>
          <p:cNvPr id="17" name="Espace réservé du texte 14"/>
          <p:cNvSpPr>
            <a:spLocks noGrp="1"/>
          </p:cNvSpPr>
          <p:nvPr>
            <p:ph type="body" sz="quarter" idx="14" hasCustomPrompt="1"/>
          </p:nvPr>
        </p:nvSpPr>
        <p:spPr>
          <a:xfrm>
            <a:off x="4036485" y="4656619"/>
            <a:ext cx="7317316" cy="1279045"/>
          </a:xfrm>
        </p:spPr>
        <p:txBody>
          <a:bodyPr anchor="b">
            <a:normAutofit/>
          </a:bodyPr>
          <a:lstStyle>
            <a:lvl1pPr marL="0" indent="0">
              <a:buNone/>
              <a:defRPr sz="1800" b="0" i="0" baseline="0"/>
            </a:lvl1pPr>
          </a:lstStyle>
          <a:p>
            <a:pPr lvl="0"/>
            <a:r>
              <a:rPr lang="fr-FR"/>
              <a:t>Nom de la personne</a:t>
            </a:r>
            <a:br>
              <a:rPr lang="fr-FR"/>
            </a:br>
            <a:r>
              <a:rPr lang="fr-FR"/>
              <a:t>Titre</a:t>
            </a:r>
            <a:br>
              <a:rPr lang="fr-FR"/>
            </a:br>
            <a:r>
              <a:rPr lang="fr-FR"/>
              <a:t>Unité administrative</a:t>
            </a:r>
          </a:p>
          <a:p>
            <a:pPr lvl="0"/>
            <a:r>
              <a:rPr lang="fr-FR"/>
              <a:t>Date de la présentation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8512" y="5046134"/>
            <a:ext cx="2942554" cy="165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660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intercalaire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11" name="Espace réservé du texte 3"/>
          <p:cNvSpPr txBox="1">
            <a:spLocks/>
          </p:cNvSpPr>
          <p:nvPr/>
        </p:nvSpPr>
        <p:spPr>
          <a:xfrm>
            <a:off x="838200" y="3144450"/>
            <a:ext cx="9918051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4448175"/>
            <a:ext cx="10515600" cy="1754188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Sous-titre_actif</a:t>
            </a:r>
          </a:p>
          <a:p>
            <a:pPr lvl="0"/>
            <a:r>
              <a:rPr lang="fr-FR"/>
              <a:t>Sous-titre_inactif</a:t>
            </a:r>
          </a:p>
          <a:p>
            <a:pPr lvl="0"/>
            <a:r>
              <a:rPr lang="fr-FR"/>
              <a:t>Sous-titre_inactif</a:t>
            </a:r>
          </a:p>
          <a:p>
            <a:pPr lvl="0"/>
            <a:r>
              <a:rPr lang="fr-FR"/>
              <a:t>Sous-titre_inactif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 hasCustomPrompt="1"/>
          </p:nvPr>
        </p:nvSpPr>
        <p:spPr>
          <a:xfrm>
            <a:off x="821725" y="3644900"/>
            <a:ext cx="10532076" cy="692150"/>
          </a:xfrm>
        </p:spPr>
        <p:txBody>
          <a:bodyPr anchor="b">
            <a:normAutofit/>
          </a:bodyPr>
          <a:lstStyle>
            <a:lvl1pPr marL="0" indent="0">
              <a:buNone/>
              <a:defRPr sz="36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fr-CA"/>
              <a:t>Titre de la page intercalaire</a:t>
            </a:r>
          </a:p>
        </p:txBody>
      </p:sp>
    </p:spTree>
    <p:extLst>
      <p:ext uri="{BB962C8B-B14F-4D97-AF65-F5344CB8AC3E}">
        <p14:creationId xmlns:p14="http://schemas.microsoft.com/office/powerpoint/2010/main" val="878410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intercalaire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43995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43995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43995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11" name="Espace réservé du texte 3"/>
          <p:cNvSpPr txBox="1">
            <a:spLocks/>
          </p:cNvSpPr>
          <p:nvPr/>
        </p:nvSpPr>
        <p:spPr>
          <a:xfrm>
            <a:off x="838200" y="3144450"/>
            <a:ext cx="9918051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4448175"/>
            <a:ext cx="10515600" cy="1754188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Sous-titre_actif</a:t>
            </a:r>
          </a:p>
          <a:p>
            <a:pPr lvl="0"/>
            <a:r>
              <a:rPr lang="fr-FR"/>
              <a:t>Sous-titre_inactif</a:t>
            </a:r>
          </a:p>
          <a:p>
            <a:pPr lvl="0"/>
            <a:r>
              <a:rPr lang="fr-FR"/>
              <a:t>Sous-titre_inactif</a:t>
            </a:r>
          </a:p>
          <a:p>
            <a:pPr lvl="0"/>
            <a:r>
              <a:rPr lang="fr-FR"/>
              <a:t>Sous-titre_inactif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 hasCustomPrompt="1"/>
          </p:nvPr>
        </p:nvSpPr>
        <p:spPr>
          <a:xfrm>
            <a:off x="821725" y="3644900"/>
            <a:ext cx="10532076" cy="692150"/>
          </a:xfrm>
        </p:spPr>
        <p:txBody>
          <a:bodyPr anchor="b">
            <a:normAutofit/>
          </a:bodyPr>
          <a:lstStyle>
            <a:lvl1pPr marL="0" indent="0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fr-CA"/>
              <a:t>Titre de la page intercalaire</a:t>
            </a:r>
          </a:p>
        </p:txBody>
      </p:sp>
    </p:spTree>
    <p:extLst>
      <p:ext uri="{BB962C8B-B14F-4D97-AF65-F5344CB8AC3E}">
        <p14:creationId xmlns:p14="http://schemas.microsoft.com/office/powerpoint/2010/main" val="3649072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intercalaire 4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31638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31638"/>
            <a:ext cx="411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31638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11" name="Espace réservé du texte 3"/>
          <p:cNvSpPr txBox="1">
            <a:spLocks/>
          </p:cNvSpPr>
          <p:nvPr/>
        </p:nvSpPr>
        <p:spPr>
          <a:xfrm>
            <a:off x="838200" y="3144450"/>
            <a:ext cx="9918051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4448175"/>
            <a:ext cx="10515600" cy="1754188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Sous-titre_actif</a:t>
            </a:r>
          </a:p>
          <a:p>
            <a:pPr lvl="0"/>
            <a:r>
              <a:rPr lang="fr-FR"/>
              <a:t>Sous-titre_inactif</a:t>
            </a:r>
          </a:p>
          <a:p>
            <a:pPr lvl="0"/>
            <a:r>
              <a:rPr lang="fr-FR"/>
              <a:t>Sous-titre_inactif</a:t>
            </a:r>
          </a:p>
          <a:p>
            <a:pPr lvl="0"/>
            <a:r>
              <a:rPr lang="fr-FR"/>
              <a:t>Sous-titre_inactif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 hasCustomPrompt="1"/>
          </p:nvPr>
        </p:nvSpPr>
        <p:spPr>
          <a:xfrm>
            <a:off x="821725" y="3644900"/>
            <a:ext cx="10532076" cy="692150"/>
          </a:xfrm>
        </p:spPr>
        <p:txBody>
          <a:bodyPr anchor="b">
            <a:normAutofit/>
          </a:bodyPr>
          <a:lstStyle>
            <a:lvl1pPr marL="0" indent="0">
              <a:buNone/>
              <a:defRPr sz="36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fr-CA"/>
              <a:t>Titre de la page intercalaire</a:t>
            </a:r>
          </a:p>
        </p:txBody>
      </p:sp>
    </p:spTree>
    <p:extLst>
      <p:ext uri="{BB962C8B-B14F-4D97-AF65-F5344CB8AC3E}">
        <p14:creationId xmlns:p14="http://schemas.microsoft.com/office/powerpoint/2010/main" val="40149268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intercalaire 5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418137"/>
            <a:ext cx="2743200" cy="365125"/>
          </a:xfrm>
        </p:spPr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418137"/>
            <a:ext cx="4114800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418137"/>
            <a:ext cx="2743200" cy="365125"/>
          </a:xfrm>
        </p:spPr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11" name="Espace réservé du texte 3"/>
          <p:cNvSpPr txBox="1">
            <a:spLocks/>
          </p:cNvSpPr>
          <p:nvPr/>
        </p:nvSpPr>
        <p:spPr>
          <a:xfrm>
            <a:off x="838200" y="3144450"/>
            <a:ext cx="9918051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4448175"/>
            <a:ext cx="10515600" cy="1754188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Sous-titre_actif</a:t>
            </a:r>
          </a:p>
          <a:p>
            <a:pPr lvl="0"/>
            <a:r>
              <a:rPr lang="fr-FR"/>
              <a:t>Sous-titre_inactif</a:t>
            </a:r>
          </a:p>
          <a:p>
            <a:pPr lvl="0"/>
            <a:r>
              <a:rPr lang="fr-FR"/>
              <a:t>Sous-titre_inactif</a:t>
            </a:r>
          </a:p>
          <a:p>
            <a:pPr lvl="0"/>
            <a:r>
              <a:rPr lang="fr-FR"/>
              <a:t>Sous-titre_inactif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 hasCustomPrompt="1"/>
          </p:nvPr>
        </p:nvSpPr>
        <p:spPr>
          <a:xfrm>
            <a:off x="821725" y="3644900"/>
            <a:ext cx="10532076" cy="692150"/>
          </a:xfrm>
        </p:spPr>
        <p:txBody>
          <a:bodyPr anchor="b">
            <a:normAutofit/>
          </a:bodyPr>
          <a:lstStyle>
            <a:lvl1pPr marL="0" indent="0">
              <a:buNone/>
              <a:defRPr sz="360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CA"/>
              <a:t>Titre de la page intercalaire</a:t>
            </a:r>
          </a:p>
        </p:txBody>
      </p:sp>
      <p:sp>
        <p:nvSpPr>
          <p:cNvPr id="7" name="Espace réservé pour une image  6"/>
          <p:cNvSpPr>
            <a:spLocks noGrp="1"/>
          </p:cNvSpPr>
          <p:nvPr>
            <p:ph type="pic" sz="quarter" idx="15"/>
          </p:nvPr>
        </p:nvSpPr>
        <p:spPr>
          <a:xfrm>
            <a:off x="0" y="1695450"/>
            <a:ext cx="12192000" cy="156210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092219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intercalaire 6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418137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418137"/>
            <a:ext cx="411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418137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11" name="Espace réservé du texte 3"/>
          <p:cNvSpPr txBox="1">
            <a:spLocks/>
          </p:cNvSpPr>
          <p:nvPr/>
        </p:nvSpPr>
        <p:spPr>
          <a:xfrm>
            <a:off x="838200" y="3144450"/>
            <a:ext cx="9918051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4448175"/>
            <a:ext cx="10515600" cy="1754188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Sous-titre_actif</a:t>
            </a:r>
          </a:p>
          <a:p>
            <a:pPr lvl="0"/>
            <a:r>
              <a:rPr lang="fr-FR"/>
              <a:t>Sous-titre_inactif</a:t>
            </a:r>
          </a:p>
          <a:p>
            <a:pPr lvl="0"/>
            <a:r>
              <a:rPr lang="fr-FR"/>
              <a:t>Sous-titre_inactif</a:t>
            </a:r>
          </a:p>
          <a:p>
            <a:pPr lvl="0"/>
            <a:r>
              <a:rPr lang="fr-FR"/>
              <a:t>Sous-titre_inactif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 hasCustomPrompt="1"/>
          </p:nvPr>
        </p:nvSpPr>
        <p:spPr>
          <a:xfrm>
            <a:off x="821725" y="3644900"/>
            <a:ext cx="10532076" cy="692150"/>
          </a:xfrm>
        </p:spPr>
        <p:txBody>
          <a:bodyPr anchor="b">
            <a:normAutofit/>
          </a:bodyPr>
          <a:lstStyle>
            <a:lvl1pPr marL="0" indent="0">
              <a:buNone/>
              <a:defRPr sz="36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fr-CA"/>
              <a:t>Titre de la page intercalaire</a:t>
            </a:r>
          </a:p>
        </p:txBody>
      </p:sp>
      <p:sp>
        <p:nvSpPr>
          <p:cNvPr id="7" name="Espace réservé pour une image  6"/>
          <p:cNvSpPr>
            <a:spLocks noGrp="1"/>
          </p:cNvSpPr>
          <p:nvPr>
            <p:ph type="pic" sz="quarter" idx="15"/>
          </p:nvPr>
        </p:nvSpPr>
        <p:spPr>
          <a:xfrm>
            <a:off x="0" y="864974"/>
            <a:ext cx="12192000" cy="2460359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412946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intercalaire 7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31637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31637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31637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11" name="Espace réservé du texte 3"/>
          <p:cNvSpPr txBox="1">
            <a:spLocks/>
          </p:cNvSpPr>
          <p:nvPr/>
        </p:nvSpPr>
        <p:spPr>
          <a:xfrm>
            <a:off x="838200" y="3144450"/>
            <a:ext cx="9918051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4448175"/>
            <a:ext cx="10515600" cy="1754188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Sous-titre_actif</a:t>
            </a:r>
          </a:p>
          <a:p>
            <a:pPr lvl="0"/>
            <a:r>
              <a:rPr lang="fr-FR"/>
              <a:t>Sous-titre_inactif</a:t>
            </a:r>
          </a:p>
          <a:p>
            <a:pPr lvl="0"/>
            <a:r>
              <a:rPr lang="fr-FR"/>
              <a:t>Sous-titre_inactif</a:t>
            </a:r>
          </a:p>
          <a:p>
            <a:pPr lvl="0"/>
            <a:r>
              <a:rPr lang="fr-FR"/>
              <a:t>Sous-titre_inactif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 hasCustomPrompt="1"/>
          </p:nvPr>
        </p:nvSpPr>
        <p:spPr>
          <a:xfrm>
            <a:off x="821725" y="3644900"/>
            <a:ext cx="10532076" cy="692150"/>
          </a:xfrm>
        </p:spPr>
        <p:txBody>
          <a:bodyPr anchor="b">
            <a:normAutofit/>
          </a:bodyPr>
          <a:lstStyle>
            <a:lvl1pPr marL="0" indent="0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fr-CA"/>
              <a:t>Titre de la page intercalaire</a:t>
            </a:r>
          </a:p>
        </p:txBody>
      </p:sp>
      <p:sp>
        <p:nvSpPr>
          <p:cNvPr id="7" name="Espace réservé pour une image  6"/>
          <p:cNvSpPr>
            <a:spLocks noGrp="1"/>
          </p:cNvSpPr>
          <p:nvPr>
            <p:ph type="pic" sz="quarter" idx="15"/>
          </p:nvPr>
        </p:nvSpPr>
        <p:spPr>
          <a:xfrm>
            <a:off x="0" y="864974"/>
            <a:ext cx="12192000" cy="2460359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056169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intercalaire 8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43995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43995"/>
            <a:ext cx="411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43995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11" name="Espace réservé du texte 3"/>
          <p:cNvSpPr txBox="1">
            <a:spLocks/>
          </p:cNvSpPr>
          <p:nvPr/>
        </p:nvSpPr>
        <p:spPr>
          <a:xfrm>
            <a:off x="838200" y="3144450"/>
            <a:ext cx="9918051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4448175"/>
            <a:ext cx="10515600" cy="1754188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Sous-titre_actif</a:t>
            </a:r>
          </a:p>
          <a:p>
            <a:pPr lvl="0"/>
            <a:r>
              <a:rPr lang="fr-FR"/>
              <a:t>Sous-titre_inactif</a:t>
            </a:r>
          </a:p>
          <a:p>
            <a:pPr lvl="0"/>
            <a:r>
              <a:rPr lang="fr-FR"/>
              <a:t>Sous-titre_inactif</a:t>
            </a:r>
          </a:p>
          <a:p>
            <a:pPr lvl="0"/>
            <a:r>
              <a:rPr lang="fr-FR"/>
              <a:t>Sous-titre_inactif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 hasCustomPrompt="1"/>
          </p:nvPr>
        </p:nvSpPr>
        <p:spPr>
          <a:xfrm>
            <a:off x="821725" y="3644900"/>
            <a:ext cx="10532076" cy="692150"/>
          </a:xfrm>
        </p:spPr>
        <p:txBody>
          <a:bodyPr anchor="b">
            <a:normAutofit/>
          </a:bodyPr>
          <a:lstStyle>
            <a:lvl1pPr marL="0" indent="0">
              <a:buNone/>
              <a:defRPr sz="36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fr-CA"/>
              <a:t>Titre de la page intercalaire</a:t>
            </a:r>
          </a:p>
        </p:txBody>
      </p:sp>
      <p:sp>
        <p:nvSpPr>
          <p:cNvPr id="7" name="Espace réservé pour une image  6"/>
          <p:cNvSpPr>
            <a:spLocks noGrp="1"/>
          </p:cNvSpPr>
          <p:nvPr>
            <p:ph type="pic" sz="quarter" idx="15"/>
          </p:nvPr>
        </p:nvSpPr>
        <p:spPr>
          <a:xfrm>
            <a:off x="0" y="864974"/>
            <a:ext cx="12192000" cy="2460359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342024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 1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189925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990318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93750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3"/>
          <p:cNvSpPr txBox="1">
            <a:spLocks/>
          </p:cNvSpPr>
          <p:nvPr/>
        </p:nvSpPr>
        <p:spPr>
          <a:xfrm>
            <a:off x="4035504" y="3144450"/>
            <a:ext cx="6720747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6" name="Titre 12"/>
          <p:cNvSpPr>
            <a:spLocks noGrp="1"/>
          </p:cNvSpPr>
          <p:nvPr>
            <p:ph type="title" hasCustomPrompt="1"/>
          </p:nvPr>
        </p:nvSpPr>
        <p:spPr>
          <a:xfrm>
            <a:off x="4035504" y="3040232"/>
            <a:ext cx="7318296" cy="1616386"/>
          </a:xfrm>
        </p:spPr>
        <p:txBody>
          <a:bodyPr anchor="b"/>
          <a:lstStyle>
            <a:lvl1pPr>
              <a:defRPr b="1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fr-FR"/>
              <a:t>Titre de la présentation</a:t>
            </a:r>
            <a:endParaRPr lang="fr-CA"/>
          </a:p>
        </p:txBody>
      </p:sp>
      <p:sp>
        <p:nvSpPr>
          <p:cNvPr id="17" name="Espace réservé du texte 14"/>
          <p:cNvSpPr>
            <a:spLocks noGrp="1"/>
          </p:cNvSpPr>
          <p:nvPr>
            <p:ph type="body" sz="quarter" idx="14" hasCustomPrompt="1"/>
          </p:nvPr>
        </p:nvSpPr>
        <p:spPr>
          <a:xfrm>
            <a:off x="4036485" y="4656619"/>
            <a:ext cx="7317316" cy="1279045"/>
          </a:xfrm>
        </p:spPr>
        <p:txBody>
          <a:bodyPr anchor="b">
            <a:normAutofit/>
          </a:bodyPr>
          <a:lstStyle>
            <a:lvl1pPr marL="0" indent="0">
              <a:buNone/>
              <a:defRPr sz="1800" b="0" i="0" baseline="0"/>
            </a:lvl1pPr>
          </a:lstStyle>
          <a:p>
            <a:pPr lvl="0"/>
            <a:r>
              <a:rPr lang="fr-FR"/>
              <a:t>Nom de la personne</a:t>
            </a:r>
            <a:br>
              <a:rPr lang="fr-FR"/>
            </a:br>
            <a:r>
              <a:rPr lang="fr-FR"/>
              <a:t>Titre</a:t>
            </a:r>
            <a:br>
              <a:rPr lang="fr-FR"/>
            </a:br>
            <a:r>
              <a:rPr lang="fr-FR"/>
              <a:t>Unité administrative</a:t>
            </a:r>
          </a:p>
          <a:p>
            <a:pPr lvl="0"/>
            <a:r>
              <a:rPr lang="fr-FR"/>
              <a:t>Date de la présentation</a:t>
            </a:r>
          </a:p>
        </p:txBody>
      </p:sp>
      <p:sp>
        <p:nvSpPr>
          <p:cNvPr id="9" name="Espace réservé pour une image  9"/>
          <p:cNvSpPr>
            <a:spLocks noGrp="1"/>
          </p:cNvSpPr>
          <p:nvPr>
            <p:ph type="pic" sz="quarter" idx="13"/>
          </p:nvPr>
        </p:nvSpPr>
        <p:spPr>
          <a:xfrm>
            <a:off x="0" y="1075038"/>
            <a:ext cx="3840000" cy="4872669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512" y="5046134"/>
            <a:ext cx="2942554" cy="165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7852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 4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022806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titre contenu 1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2325560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838200" y="3651122"/>
            <a:ext cx="10515600" cy="252584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fr-FR"/>
              <a:t>Cliquez pour ajouter du texte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4729209" y="679195"/>
            <a:ext cx="7463367" cy="1592263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602441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titre contenu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2325560"/>
            <a:ext cx="10515600" cy="1325563"/>
          </a:xfrm>
        </p:spPr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838200" y="3651122"/>
            <a:ext cx="10515600" cy="252584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fr-FR"/>
              <a:t>Cliquez pour ajouter du texte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4729209" y="679195"/>
            <a:ext cx="7463367" cy="1592263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222551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titre contenu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2325560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838200" y="3651122"/>
            <a:ext cx="10515600" cy="2525841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ajouter du texte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4729209" y="679195"/>
            <a:ext cx="7463367" cy="1592263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50330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titre contenu 4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2325560"/>
            <a:ext cx="10515600" cy="1325563"/>
          </a:xfrm>
        </p:spPr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838200" y="3651122"/>
            <a:ext cx="10515600" cy="2525841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ajouter du texte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4729209" y="679195"/>
            <a:ext cx="7463367" cy="1592263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249287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contenu image 1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706395" y="2047706"/>
            <a:ext cx="10515600" cy="252584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r-CA"/>
              <a:t>Cliquez pour ajouter du texte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-1" y="4626363"/>
            <a:ext cx="12192001" cy="1592263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786868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contenu image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706395" y="2047706"/>
            <a:ext cx="10515600" cy="252584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r-CA"/>
              <a:t>Cliquez pour ajouter du texte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-1" y="4626363"/>
            <a:ext cx="12192001" cy="1592263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</p:spPr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750727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contenu image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706395" y="2047706"/>
            <a:ext cx="10515600" cy="2525841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CA"/>
              <a:t>Cliquez pour ajouter du texte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-1" y="4626363"/>
            <a:ext cx="12192001" cy="1592263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762661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contenu image 4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706395" y="2047706"/>
            <a:ext cx="10515600" cy="2525841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CA"/>
              <a:t>Cliquez pour ajouter du texte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-1" y="4626363"/>
            <a:ext cx="12192001" cy="1592263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</p:spPr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539879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image contenu 1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1825625"/>
            <a:ext cx="6705600" cy="417976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Cliquez pour ajouter du texte</a:t>
            </a:r>
          </a:p>
          <a:p>
            <a:pPr lvl="0"/>
            <a:r>
              <a:rPr lang="fr-FR"/>
              <a:t>Texte mis en évidence</a:t>
            </a:r>
          </a:p>
          <a:p>
            <a:pPr lvl="0"/>
            <a:r>
              <a:rPr lang="fr-FR"/>
              <a:t>Cliquez pour ajouter du texte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9" name="Espace réservé pour une image  8"/>
          <p:cNvSpPr>
            <a:spLocks noGrp="1"/>
          </p:cNvSpPr>
          <p:nvPr>
            <p:ph type="pic" sz="quarter" idx="13"/>
          </p:nvPr>
        </p:nvSpPr>
        <p:spPr>
          <a:xfrm>
            <a:off x="0" y="1825625"/>
            <a:ext cx="4480984" cy="417976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79781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3"/>
          <p:cNvSpPr txBox="1">
            <a:spLocks/>
          </p:cNvSpPr>
          <p:nvPr/>
        </p:nvSpPr>
        <p:spPr>
          <a:xfrm>
            <a:off x="4035504" y="3144450"/>
            <a:ext cx="6720747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6" name="Titre 12"/>
          <p:cNvSpPr>
            <a:spLocks noGrp="1"/>
          </p:cNvSpPr>
          <p:nvPr>
            <p:ph type="title" hasCustomPrompt="1"/>
          </p:nvPr>
        </p:nvSpPr>
        <p:spPr>
          <a:xfrm>
            <a:off x="4035504" y="3040232"/>
            <a:ext cx="7318296" cy="1616386"/>
          </a:xfrm>
        </p:spPr>
        <p:txBody>
          <a:bodyPr anchor="b"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Titre de la présentation</a:t>
            </a:r>
            <a:endParaRPr lang="fr-CA"/>
          </a:p>
        </p:txBody>
      </p:sp>
      <p:sp>
        <p:nvSpPr>
          <p:cNvPr id="17" name="Espace réservé du texte 14"/>
          <p:cNvSpPr>
            <a:spLocks noGrp="1"/>
          </p:cNvSpPr>
          <p:nvPr>
            <p:ph type="body" sz="quarter" idx="14" hasCustomPrompt="1"/>
          </p:nvPr>
        </p:nvSpPr>
        <p:spPr>
          <a:xfrm>
            <a:off x="4036485" y="4656619"/>
            <a:ext cx="7317316" cy="1279045"/>
          </a:xfrm>
        </p:spPr>
        <p:txBody>
          <a:bodyPr anchor="b">
            <a:normAutofit/>
          </a:bodyPr>
          <a:lstStyle>
            <a:lvl1pPr marL="0" indent="0">
              <a:buNone/>
              <a:defRPr sz="1800"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Nom de la personne</a:t>
            </a:r>
            <a:br>
              <a:rPr lang="fr-FR"/>
            </a:br>
            <a:r>
              <a:rPr lang="fr-FR"/>
              <a:t>Titre</a:t>
            </a:r>
            <a:br>
              <a:rPr lang="fr-FR"/>
            </a:br>
            <a:r>
              <a:rPr lang="fr-FR"/>
              <a:t>Unité administrative</a:t>
            </a:r>
          </a:p>
          <a:p>
            <a:pPr lvl="0"/>
            <a:r>
              <a:rPr lang="fr-FR"/>
              <a:t>Date de la présentation</a:t>
            </a:r>
          </a:p>
        </p:txBody>
      </p:sp>
      <p:sp>
        <p:nvSpPr>
          <p:cNvPr id="9" name="Espace réservé pour une image  9"/>
          <p:cNvSpPr>
            <a:spLocks noGrp="1"/>
          </p:cNvSpPr>
          <p:nvPr>
            <p:ph type="pic" sz="quarter" idx="13"/>
          </p:nvPr>
        </p:nvSpPr>
        <p:spPr>
          <a:xfrm>
            <a:off x="0" y="1208313"/>
            <a:ext cx="3840000" cy="475572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8512" y="4933244"/>
            <a:ext cx="2942555" cy="165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5535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image contenu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1825625"/>
            <a:ext cx="6705600" cy="417976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Cliquez pour ajouter du texte</a:t>
            </a:r>
          </a:p>
          <a:p>
            <a:pPr lvl="0"/>
            <a:r>
              <a:rPr lang="fr-FR"/>
              <a:t>Texte mis en évidence</a:t>
            </a:r>
          </a:p>
          <a:p>
            <a:pPr lvl="0"/>
            <a:r>
              <a:rPr lang="fr-FR"/>
              <a:t>Cliquez pour ajouter du texte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9" name="Espace réservé pour une image  8"/>
          <p:cNvSpPr>
            <a:spLocks noGrp="1"/>
          </p:cNvSpPr>
          <p:nvPr>
            <p:ph type="pic" sz="quarter" idx="13"/>
          </p:nvPr>
        </p:nvSpPr>
        <p:spPr>
          <a:xfrm>
            <a:off x="0" y="1825625"/>
            <a:ext cx="4480984" cy="417976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724856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image contenu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1825625"/>
            <a:ext cx="6705600" cy="4179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ajouter du texte</a:t>
            </a:r>
          </a:p>
          <a:p>
            <a:pPr lvl="0"/>
            <a:r>
              <a:rPr lang="fr-FR"/>
              <a:t>Texte mis en évidence</a:t>
            </a:r>
          </a:p>
          <a:p>
            <a:pPr lvl="0"/>
            <a:r>
              <a:rPr lang="fr-FR"/>
              <a:t>Cliquez pour ajouter du texte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9" name="Espace réservé pour une image  8"/>
          <p:cNvSpPr>
            <a:spLocks noGrp="1"/>
          </p:cNvSpPr>
          <p:nvPr>
            <p:ph type="pic" sz="quarter" idx="13"/>
          </p:nvPr>
        </p:nvSpPr>
        <p:spPr>
          <a:xfrm>
            <a:off x="0" y="1825625"/>
            <a:ext cx="4480984" cy="417976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186855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image contenu 4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1825625"/>
            <a:ext cx="6705600" cy="4179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ajouter du texte</a:t>
            </a:r>
          </a:p>
          <a:p>
            <a:pPr lvl="0"/>
            <a:r>
              <a:rPr lang="fr-FR"/>
              <a:t>Texte mis en évidence</a:t>
            </a:r>
          </a:p>
          <a:p>
            <a:pPr lvl="0"/>
            <a:r>
              <a:rPr lang="fr-FR"/>
              <a:t>Cliquez pour ajouter du texte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9" name="Espace réservé pour une image  8"/>
          <p:cNvSpPr>
            <a:spLocks noGrp="1"/>
          </p:cNvSpPr>
          <p:nvPr>
            <p:ph type="pic" sz="quarter" idx="13"/>
          </p:nvPr>
        </p:nvSpPr>
        <p:spPr>
          <a:xfrm>
            <a:off x="0" y="1825625"/>
            <a:ext cx="4480984" cy="417976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010435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375305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782871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graphique 1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7" name="Espace réservé du graphique 6"/>
          <p:cNvSpPr>
            <a:spLocks noGrp="1"/>
          </p:cNvSpPr>
          <p:nvPr>
            <p:ph type="chart" sz="quarter" idx="13"/>
          </p:nvPr>
        </p:nvSpPr>
        <p:spPr>
          <a:xfrm>
            <a:off x="838200" y="1828800"/>
            <a:ext cx="10515600" cy="4140200"/>
          </a:xfrm>
        </p:spPr>
        <p:txBody>
          <a:bodyPr/>
          <a:lstStyle/>
          <a:p>
            <a:r>
              <a:rPr lang="fr-FR"/>
              <a:t>Cliquez sur l'icône pour ajouter un graphique</a:t>
            </a:r>
            <a:endParaRPr lang="fr-CA"/>
          </a:p>
        </p:txBody>
      </p:sp>
      <p:sp>
        <p:nvSpPr>
          <p:cNvPr id="8" name="Espace réservé du texte 8"/>
          <p:cNvSpPr>
            <a:spLocks noGrp="1"/>
          </p:cNvSpPr>
          <p:nvPr>
            <p:ph type="body" sz="quarter" idx="14" hasCustomPrompt="1"/>
          </p:nvPr>
        </p:nvSpPr>
        <p:spPr>
          <a:xfrm>
            <a:off x="1631096" y="5969000"/>
            <a:ext cx="9738097" cy="387351"/>
          </a:xfrm>
        </p:spPr>
        <p:txBody>
          <a:bodyPr>
            <a:normAutofit/>
          </a:bodyPr>
          <a:lstStyle>
            <a:lvl1pPr marL="0" indent="0" algn="r">
              <a:buNone/>
              <a:defRPr sz="14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CA"/>
              <a:t>Source de l’image</a:t>
            </a:r>
          </a:p>
        </p:txBody>
      </p:sp>
    </p:spTree>
    <p:extLst>
      <p:ext uri="{BB962C8B-B14F-4D97-AF65-F5344CB8AC3E}">
        <p14:creationId xmlns:p14="http://schemas.microsoft.com/office/powerpoint/2010/main" val="217949076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graphique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7" name="Espace réservé du graphique 6"/>
          <p:cNvSpPr>
            <a:spLocks noGrp="1"/>
          </p:cNvSpPr>
          <p:nvPr>
            <p:ph type="chart" sz="quarter" idx="13"/>
          </p:nvPr>
        </p:nvSpPr>
        <p:spPr>
          <a:xfrm>
            <a:off x="838200" y="1828800"/>
            <a:ext cx="10515600" cy="4140200"/>
          </a:xfrm>
        </p:spPr>
        <p:txBody>
          <a:bodyPr/>
          <a:lstStyle/>
          <a:p>
            <a:r>
              <a:rPr lang="fr-FR"/>
              <a:t>Cliquez sur l'icône pour ajouter un graphique</a:t>
            </a:r>
            <a:endParaRPr lang="fr-CA"/>
          </a:p>
        </p:txBody>
      </p:sp>
      <p:sp>
        <p:nvSpPr>
          <p:cNvPr id="8" name="Espace réservé du texte 8"/>
          <p:cNvSpPr>
            <a:spLocks noGrp="1"/>
          </p:cNvSpPr>
          <p:nvPr>
            <p:ph type="body" sz="quarter" idx="14" hasCustomPrompt="1"/>
          </p:nvPr>
        </p:nvSpPr>
        <p:spPr>
          <a:xfrm>
            <a:off x="1631096" y="5969000"/>
            <a:ext cx="9738097" cy="387351"/>
          </a:xfrm>
        </p:spPr>
        <p:txBody>
          <a:bodyPr>
            <a:normAutofit/>
          </a:bodyPr>
          <a:lstStyle>
            <a:lvl1pPr marL="0" indent="0" algn="r">
              <a:buNone/>
              <a:defRPr sz="1400" baseline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fr-CA"/>
              <a:t>Source de l’image</a:t>
            </a:r>
          </a:p>
        </p:txBody>
      </p:sp>
    </p:spTree>
    <p:extLst>
      <p:ext uri="{BB962C8B-B14F-4D97-AF65-F5344CB8AC3E}">
        <p14:creationId xmlns:p14="http://schemas.microsoft.com/office/powerpoint/2010/main" val="36367321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graphique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7" name="Espace réservé du graphique 6"/>
          <p:cNvSpPr>
            <a:spLocks noGrp="1"/>
          </p:cNvSpPr>
          <p:nvPr>
            <p:ph type="chart" sz="quarter" idx="13"/>
          </p:nvPr>
        </p:nvSpPr>
        <p:spPr>
          <a:xfrm>
            <a:off x="838200" y="1828800"/>
            <a:ext cx="10515600" cy="4140200"/>
          </a:xfrm>
        </p:spPr>
        <p:txBody>
          <a:bodyPr/>
          <a:lstStyle/>
          <a:p>
            <a:r>
              <a:rPr lang="fr-FR"/>
              <a:t>Cliquez sur l'icône pour ajouter un graphique</a:t>
            </a:r>
            <a:endParaRPr lang="fr-CA"/>
          </a:p>
        </p:txBody>
      </p:sp>
      <p:sp>
        <p:nvSpPr>
          <p:cNvPr id="8" name="Espace réservé du texte 8"/>
          <p:cNvSpPr>
            <a:spLocks noGrp="1"/>
          </p:cNvSpPr>
          <p:nvPr>
            <p:ph type="body" sz="quarter" idx="14" hasCustomPrompt="1"/>
          </p:nvPr>
        </p:nvSpPr>
        <p:spPr>
          <a:xfrm>
            <a:off x="1631096" y="5969000"/>
            <a:ext cx="9738097" cy="387351"/>
          </a:xfrm>
        </p:spPr>
        <p:txBody>
          <a:bodyPr>
            <a:normAutofit/>
          </a:bodyPr>
          <a:lstStyle>
            <a:lvl1pPr marL="0" indent="0" algn="r">
              <a:buNone/>
              <a:defRPr sz="1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CA"/>
              <a:t>Source de l’image</a:t>
            </a:r>
          </a:p>
        </p:txBody>
      </p:sp>
    </p:spTree>
    <p:extLst>
      <p:ext uri="{BB962C8B-B14F-4D97-AF65-F5344CB8AC3E}">
        <p14:creationId xmlns:p14="http://schemas.microsoft.com/office/powerpoint/2010/main" val="34836689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graphique 4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7" name="Espace réservé du graphique 6"/>
          <p:cNvSpPr>
            <a:spLocks noGrp="1"/>
          </p:cNvSpPr>
          <p:nvPr>
            <p:ph type="chart" sz="quarter" idx="13"/>
          </p:nvPr>
        </p:nvSpPr>
        <p:spPr>
          <a:xfrm>
            <a:off x="838200" y="1828800"/>
            <a:ext cx="10515600" cy="4140200"/>
          </a:xfrm>
        </p:spPr>
        <p:txBody>
          <a:bodyPr/>
          <a:lstStyle/>
          <a:p>
            <a:r>
              <a:rPr lang="fr-FR"/>
              <a:t>Cliquez sur l'icône pour ajouter un graphique</a:t>
            </a:r>
            <a:endParaRPr lang="fr-CA"/>
          </a:p>
        </p:txBody>
      </p:sp>
      <p:sp>
        <p:nvSpPr>
          <p:cNvPr id="8" name="Espace réservé du texte 8"/>
          <p:cNvSpPr>
            <a:spLocks noGrp="1"/>
          </p:cNvSpPr>
          <p:nvPr>
            <p:ph type="body" sz="quarter" idx="14" hasCustomPrompt="1"/>
          </p:nvPr>
        </p:nvSpPr>
        <p:spPr>
          <a:xfrm>
            <a:off x="1631096" y="5969000"/>
            <a:ext cx="9738097" cy="387351"/>
          </a:xfrm>
        </p:spPr>
        <p:txBody>
          <a:bodyPr>
            <a:normAutofit/>
          </a:bodyPr>
          <a:lstStyle>
            <a:lvl1pPr marL="0" indent="0" algn="r">
              <a:buNone/>
              <a:defRPr sz="1400" baseline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fr-CA"/>
              <a:t>Source de l’image</a:t>
            </a:r>
          </a:p>
        </p:txBody>
      </p:sp>
    </p:spTree>
    <p:extLst>
      <p:ext uri="{BB962C8B-B14F-4D97-AF65-F5344CB8AC3E}">
        <p14:creationId xmlns:p14="http://schemas.microsoft.com/office/powerpoint/2010/main" val="2063458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image 1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0" y="1841154"/>
            <a:ext cx="12192000" cy="4101028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4" hasCustomPrompt="1"/>
          </p:nvPr>
        </p:nvSpPr>
        <p:spPr>
          <a:xfrm>
            <a:off x="2108887" y="5942013"/>
            <a:ext cx="9738097" cy="414338"/>
          </a:xfrm>
        </p:spPr>
        <p:txBody>
          <a:bodyPr>
            <a:normAutofit/>
          </a:bodyPr>
          <a:lstStyle>
            <a:lvl1pPr marL="0" indent="0" algn="r">
              <a:buNone/>
              <a:defRPr sz="1400" baseline="0"/>
            </a:lvl1pPr>
          </a:lstStyle>
          <a:p>
            <a:pPr lvl="0"/>
            <a:r>
              <a:rPr lang="fr-CA"/>
              <a:t>Source de l’image</a:t>
            </a:r>
          </a:p>
        </p:txBody>
      </p:sp>
    </p:spTree>
    <p:extLst>
      <p:ext uri="{BB962C8B-B14F-4D97-AF65-F5344CB8AC3E}">
        <p14:creationId xmlns:p14="http://schemas.microsoft.com/office/powerpoint/2010/main" val="3802073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4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3"/>
          <p:cNvSpPr txBox="1">
            <a:spLocks/>
          </p:cNvSpPr>
          <p:nvPr/>
        </p:nvSpPr>
        <p:spPr>
          <a:xfrm>
            <a:off x="4035504" y="3144450"/>
            <a:ext cx="6720747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6" name="Titre 12"/>
          <p:cNvSpPr>
            <a:spLocks noGrp="1"/>
          </p:cNvSpPr>
          <p:nvPr>
            <p:ph type="title" hasCustomPrompt="1"/>
          </p:nvPr>
        </p:nvSpPr>
        <p:spPr>
          <a:xfrm>
            <a:off x="4035504" y="3040232"/>
            <a:ext cx="7318296" cy="1616386"/>
          </a:xfrm>
        </p:spPr>
        <p:txBody>
          <a:bodyPr anchor="b"/>
          <a:lstStyle>
            <a:lvl1pPr>
              <a:defRPr b="1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fr-FR"/>
              <a:t>Titre de la présentation</a:t>
            </a:r>
            <a:endParaRPr lang="fr-CA"/>
          </a:p>
        </p:txBody>
      </p:sp>
      <p:sp>
        <p:nvSpPr>
          <p:cNvPr id="17" name="Espace réservé du texte 14"/>
          <p:cNvSpPr>
            <a:spLocks noGrp="1"/>
          </p:cNvSpPr>
          <p:nvPr>
            <p:ph type="body" sz="quarter" idx="14" hasCustomPrompt="1"/>
          </p:nvPr>
        </p:nvSpPr>
        <p:spPr>
          <a:xfrm>
            <a:off x="4036485" y="4656619"/>
            <a:ext cx="7317316" cy="1279045"/>
          </a:xfrm>
        </p:spPr>
        <p:txBody>
          <a:bodyPr anchor="b">
            <a:normAutofit/>
          </a:bodyPr>
          <a:lstStyle>
            <a:lvl1pPr marL="0" indent="0">
              <a:buNone/>
              <a:defRPr sz="1800"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Nom de la personne</a:t>
            </a:r>
            <a:br>
              <a:rPr lang="fr-FR"/>
            </a:br>
            <a:r>
              <a:rPr lang="fr-FR"/>
              <a:t>Titre</a:t>
            </a:r>
            <a:br>
              <a:rPr lang="fr-FR"/>
            </a:br>
            <a:r>
              <a:rPr lang="fr-FR"/>
              <a:t>Unité administrative</a:t>
            </a:r>
          </a:p>
          <a:p>
            <a:pPr lvl="0"/>
            <a:r>
              <a:rPr lang="fr-FR"/>
              <a:t>Date de la présentation</a:t>
            </a:r>
          </a:p>
        </p:txBody>
      </p:sp>
      <p:sp>
        <p:nvSpPr>
          <p:cNvPr id="9" name="Espace réservé pour une image  9"/>
          <p:cNvSpPr>
            <a:spLocks noGrp="1"/>
          </p:cNvSpPr>
          <p:nvPr>
            <p:ph type="pic" sz="quarter" idx="13"/>
          </p:nvPr>
        </p:nvSpPr>
        <p:spPr>
          <a:xfrm>
            <a:off x="0" y="1175656"/>
            <a:ext cx="3840000" cy="4788379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8512" y="4933244"/>
            <a:ext cx="2942555" cy="165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0933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image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0" y="1841154"/>
            <a:ext cx="12192000" cy="4101028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</p:spPr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8" name="Espace réservé du texte 8"/>
          <p:cNvSpPr>
            <a:spLocks noGrp="1"/>
          </p:cNvSpPr>
          <p:nvPr>
            <p:ph type="body" sz="quarter" idx="14" hasCustomPrompt="1"/>
          </p:nvPr>
        </p:nvSpPr>
        <p:spPr>
          <a:xfrm>
            <a:off x="2108887" y="5942013"/>
            <a:ext cx="9738097" cy="414338"/>
          </a:xfrm>
        </p:spPr>
        <p:txBody>
          <a:bodyPr>
            <a:normAutofit/>
          </a:bodyPr>
          <a:lstStyle>
            <a:lvl1pPr marL="0" indent="0" algn="r">
              <a:buNone/>
              <a:defRPr sz="1400" baseline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fr-CA"/>
              <a:t>Source de l’image</a:t>
            </a:r>
          </a:p>
        </p:txBody>
      </p:sp>
    </p:spTree>
    <p:extLst>
      <p:ext uri="{BB962C8B-B14F-4D97-AF65-F5344CB8AC3E}">
        <p14:creationId xmlns:p14="http://schemas.microsoft.com/office/powerpoint/2010/main" val="136720891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image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0" y="1841154"/>
            <a:ext cx="12192000" cy="4101028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8" name="Espace réservé du texte 8"/>
          <p:cNvSpPr>
            <a:spLocks noGrp="1"/>
          </p:cNvSpPr>
          <p:nvPr>
            <p:ph type="body" sz="quarter" idx="14" hasCustomPrompt="1"/>
          </p:nvPr>
        </p:nvSpPr>
        <p:spPr>
          <a:xfrm>
            <a:off x="2108887" y="5942013"/>
            <a:ext cx="9738097" cy="414338"/>
          </a:xfrm>
        </p:spPr>
        <p:txBody>
          <a:bodyPr>
            <a:normAutofit/>
          </a:bodyPr>
          <a:lstStyle>
            <a:lvl1pPr marL="0" indent="0" algn="r">
              <a:buNone/>
              <a:defRPr sz="1400" baseline="0">
                <a:solidFill>
                  <a:schemeClr val="tx1">
                    <a:lumMod val="10000"/>
                    <a:lumOff val="90000"/>
                  </a:schemeClr>
                </a:solidFill>
              </a:defRPr>
            </a:lvl1pPr>
          </a:lstStyle>
          <a:p>
            <a:pPr lvl="0"/>
            <a:r>
              <a:rPr lang="fr-CA"/>
              <a:t>Source de l’image</a:t>
            </a:r>
          </a:p>
        </p:txBody>
      </p:sp>
    </p:spTree>
    <p:extLst>
      <p:ext uri="{BB962C8B-B14F-4D97-AF65-F5344CB8AC3E}">
        <p14:creationId xmlns:p14="http://schemas.microsoft.com/office/powerpoint/2010/main" val="36894205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image 4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0" y="1841154"/>
            <a:ext cx="12192000" cy="4101028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A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</p:spPr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8" name="Espace réservé du texte 8"/>
          <p:cNvSpPr>
            <a:spLocks noGrp="1"/>
          </p:cNvSpPr>
          <p:nvPr>
            <p:ph type="body" sz="quarter" idx="14" hasCustomPrompt="1"/>
          </p:nvPr>
        </p:nvSpPr>
        <p:spPr>
          <a:xfrm>
            <a:off x="2108887" y="5942013"/>
            <a:ext cx="9738097" cy="414338"/>
          </a:xfrm>
        </p:spPr>
        <p:txBody>
          <a:bodyPr>
            <a:normAutofit/>
          </a:bodyPr>
          <a:lstStyle>
            <a:lvl1pPr marL="0" indent="0" algn="r">
              <a:buNone/>
              <a:defRPr sz="1400" baseline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fr-CA"/>
              <a:t>Source de l’image</a:t>
            </a:r>
          </a:p>
        </p:txBody>
      </p:sp>
    </p:spTree>
    <p:extLst>
      <p:ext uri="{BB962C8B-B14F-4D97-AF65-F5344CB8AC3E}">
        <p14:creationId xmlns:p14="http://schemas.microsoft.com/office/powerpoint/2010/main" val="174589763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 1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2973943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9708155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1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500">
                <a:solidFill>
                  <a:schemeClr val="bg1"/>
                </a:solidFill>
              </a:defRPr>
            </a:lvl4pPr>
            <a:lvl5pPr>
              <a:defRPr sz="1500">
                <a:solidFill>
                  <a:schemeClr val="bg1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8780140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 4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1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500">
                <a:solidFill>
                  <a:schemeClr val="bg1"/>
                </a:solidFill>
              </a:defRPr>
            </a:lvl4pPr>
            <a:lvl5pPr>
              <a:defRPr sz="1500">
                <a:solidFill>
                  <a:schemeClr val="bg1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7307451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 1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11" name="Espace réservé du texte 3"/>
          <p:cNvSpPr txBox="1">
            <a:spLocks/>
          </p:cNvSpPr>
          <p:nvPr/>
        </p:nvSpPr>
        <p:spPr>
          <a:xfrm>
            <a:off x="4035504" y="3144450"/>
            <a:ext cx="6720747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789468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11" name="Espace réservé du texte 3"/>
          <p:cNvSpPr txBox="1">
            <a:spLocks/>
          </p:cNvSpPr>
          <p:nvPr/>
        </p:nvSpPr>
        <p:spPr>
          <a:xfrm>
            <a:off x="4035504" y="3144450"/>
            <a:ext cx="6720747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034139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11" name="Espace réservé du texte 3"/>
          <p:cNvSpPr txBox="1">
            <a:spLocks/>
          </p:cNvSpPr>
          <p:nvPr/>
        </p:nvSpPr>
        <p:spPr>
          <a:xfrm>
            <a:off x="4035504" y="3144450"/>
            <a:ext cx="6720747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3598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5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3"/>
          <p:cNvSpPr txBox="1">
            <a:spLocks/>
          </p:cNvSpPr>
          <p:nvPr/>
        </p:nvSpPr>
        <p:spPr>
          <a:xfrm>
            <a:off x="4035504" y="3144450"/>
            <a:ext cx="6720747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Titre 12"/>
          <p:cNvSpPr>
            <a:spLocks noGrp="1"/>
          </p:cNvSpPr>
          <p:nvPr>
            <p:ph type="title" hasCustomPrompt="1"/>
          </p:nvPr>
        </p:nvSpPr>
        <p:spPr>
          <a:xfrm>
            <a:off x="838200" y="2991592"/>
            <a:ext cx="10515600" cy="1616386"/>
          </a:xfrm>
        </p:spPr>
        <p:txBody>
          <a:bodyPr anchor="b"/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Titre de la présentation</a:t>
            </a:r>
            <a:endParaRPr lang="fr-CA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4" hasCustomPrompt="1"/>
          </p:nvPr>
        </p:nvSpPr>
        <p:spPr>
          <a:xfrm>
            <a:off x="836085" y="4656619"/>
            <a:ext cx="7317316" cy="1279045"/>
          </a:xfrm>
        </p:spPr>
        <p:txBody>
          <a:bodyPr anchor="b">
            <a:normAutofit/>
          </a:bodyPr>
          <a:lstStyle>
            <a:lvl1pPr marL="0" indent="0">
              <a:buNone/>
              <a:defRPr sz="1800" b="0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Nom de la personne</a:t>
            </a:r>
            <a:br>
              <a:rPr lang="fr-FR"/>
            </a:br>
            <a:r>
              <a:rPr lang="fr-FR"/>
              <a:t>Titre</a:t>
            </a:r>
            <a:br>
              <a:rPr lang="fr-FR"/>
            </a:br>
            <a:r>
              <a:rPr lang="fr-FR"/>
              <a:t>Unité administrative</a:t>
            </a:r>
          </a:p>
          <a:p>
            <a:pPr lvl="0"/>
            <a:r>
              <a:rPr lang="fr-FR"/>
              <a:t>Date de la présentation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8512" y="5046134"/>
            <a:ext cx="2942554" cy="165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22749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 4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11" name="Espace réservé du texte 3"/>
          <p:cNvSpPr txBox="1">
            <a:spLocks/>
          </p:cNvSpPr>
          <p:nvPr/>
        </p:nvSpPr>
        <p:spPr>
          <a:xfrm>
            <a:off x="4035504" y="3144450"/>
            <a:ext cx="6720747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642668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rci-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11" name="Espace réservé du texte 3"/>
          <p:cNvSpPr txBox="1">
            <a:spLocks/>
          </p:cNvSpPr>
          <p:nvPr/>
        </p:nvSpPr>
        <p:spPr>
          <a:xfrm>
            <a:off x="4035504" y="3144450"/>
            <a:ext cx="6720747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>
          <a:xfrm>
            <a:off x="1943099" y="1844675"/>
            <a:ext cx="7510463" cy="3314700"/>
          </a:xfrm>
        </p:spPr>
        <p:txBody>
          <a:bodyPr>
            <a:normAutofit/>
          </a:bodyPr>
          <a:lstStyle>
            <a:lvl1pPr marL="0" indent="0" algn="ctr">
              <a:buNone/>
              <a:defRPr sz="66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8512" y="5046134"/>
            <a:ext cx="2942554" cy="165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28373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rci-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11" name="Espace réservé du texte 3"/>
          <p:cNvSpPr txBox="1">
            <a:spLocks/>
          </p:cNvSpPr>
          <p:nvPr/>
        </p:nvSpPr>
        <p:spPr>
          <a:xfrm>
            <a:off x="4035504" y="3144450"/>
            <a:ext cx="6720747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>
          <a:xfrm>
            <a:off x="1943099" y="1844675"/>
            <a:ext cx="7510463" cy="3314700"/>
          </a:xfrm>
        </p:spPr>
        <p:txBody>
          <a:bodyPr>
            <a:normAutofit/>
          </a:bodyPr>
          <a:lstStyle>
            <a:lvl1pPr marL="0" indent="0" algn="ctr">
              <a:buNone/>
              <a:defRPr sz="6600" b="1">
                <a:solidFill>
                  <a:schemeClr val="bg2">
                    <a:lumMod val="9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8512" y="5046134"/>
            <a:ext cx="2942554" cy="165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49393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rci-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11" name="Espace réservé du texte 3"/>
          <p:cNvSpPr txBox="1">
            <a:spLocks/>
          </p:cNvSpPr>
          <p:nvPr/>
        </p:nvSpPr>
        <p:spPr>
          <a:xfrm>
            <a:off x="4035504" y="3144450"/>
            <a:ext cx="6720747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>
          <a:xfrm>
            <a:off x="1943099" y="1844675"/>
            <a:ext cx="7510463" cy="3314700"/>
          </a:xfrm>
        </p:spPr>
        <p:txBody>
          <a:bodyPr>
            <a:normAutofit/>
          </a:bodyPr>
          <a:lstStyle>
            <a:lvl1pPr marL="0" indent="0" algn="ctr">
              <a:buNone/>
              <a:defRPr sz="66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8512" y="5034845"/>
            <a:ext cx="2942554" cy="1654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8998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rci-4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11" name="Espace réservé du texte 3"/>
          <p:cNvSpPr txBox="1">
            <a:spLocks/>
          </p:cNvSpPr>
          <p:nvPr/>
        </p:nvSpPr>
        <p:spPr>
          <a:xfrm>
            <a:off x="4035504" y="3144450"/>
            <a:ext cx="6720747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>
          <a:xfrm>
            <a:off x="1943099" y="1844675"/>
            <a:ext cx="7510463" cy="3314700"/>
          </a:xfrm>
        </p:spPr>
        <p:txBody>
          <a:bodyPr>
            <a:normAutofit/>
          </a:bodyPr>
          <a:lstStyle>
            <a:lvl1pPr marL="0" indent="0" algn="ctr">
              <a:buNone/>
              <a:defRPr sz="6600" b="1">
                <a:solidFill>
                  <a:schemeClr val="bg2">
                    <a:lumMod val="9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8512" y="5034845"/>
            <a:ext cx="2942554" cy="1654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722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6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3"/>
          <p:cNvSpPr txBox="1">
            <a:spLocks/>
          </p:cNvSpPr>
          <p:nvPr/>
        </p:nvSpPr>
        <p:spPr>
          <a:xfrm>
            <a:off x="4035504" y="3144450"/>
            <a:ext cx="6720747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Titre 12"/>
          <p:cNvSpPr>
            <a:spLocks noGrp="1"/>
          </p:cNvSpPr>
          <p:nvPr>
            <p:ph type="title" hasCustomPrompt="1"/>
          </p:nvPr>
        </p:nvSpPr>
        <p:spPr>
          <a:xfrm>
            <a:off x="838200" y="2991592"/>
            <a:ext cx="10515600" cy="1616386"/>
          </a:xfrm>
        </p:spPr>
        <p:txBody>
          <a:bodyPr anchor="b"/>
          <a:lstStyle>
            <a:lvl1pPr>
              <a:defRPr b="1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fr-FR"/>
              <a:t>Titre de la présentation</a:t>
            </a:r>
            <a:endParaRPr lang="fr-CA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4" hasCustomPrompt="1"/>
          </p:nvPr>
        </p:nvSpPr>
        <p:spPr>
          <a:xfrm>
            <a:off x="836085" y="4656619"/>
            <a:ext cx="7317316" cy="1279045"/>
          </a:xfrm>
        </p:spPr>
        <p:txBody>
          <a:bodyPr anchor="b">
            <a:normAutofit/>
          </a:bodyPr>
          <a:lstStyle>
            <a:lvl1pPr marL="0" indent="0">
              <a:buNone/>
              <a:defRPr sz="1800" b="0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Nom de la personne</a:t>
            </a:r>
            <a:br>
              <a:rPr lang="fr-FR"/>
            </a:br>
            <a:r>
              <a:rPr lang="fr-FR"/>
              <a:t>Titre</a:t>
            </a:r>
            <a:br>
              <a:rPr lang="fr-FR"/>
            </a:br>
            <a:r>
              <a:rPr lang="fr-FR"/>
              <a:t>Unité administrative</a:t>
            </a:r>
          </a:p>
          <a:p>
            <a:pPr lvl="0"/>
            <a:r>
              <a:rPr lang="fr-FR"/>
              <a:t>Date de la présentation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8512" y="5046134"/>
            <a:ext cx="2942554" cy="165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271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7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3"/>
          <p:cNvSpPr txBox="1">
            <a:spLocks/>
          </p:cNvSpPr>
          <p:nvPr/>
        </p:nvSpPr>
        <p:spPr>
          <a:xfrm>
            <a:off x="4035504" y="3144450"/>
            <a:ext cx="6720747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Titre 12"/>
          <p:cNvSpPr>
            <a:spLocks noGrp="1"/>
          </p:cNvSpPr>
          <p:nvPr>
            <p:ph type="title" hasCustomPrompt="1"/>
          </p:nvPr>
        </p:nvSpPr>
        <p:spPr>
          <a:xfrm>
            <a:off x="838200" y="2991592"/>
            <a:ext cx="10515600" cy="1616386"/>
          </a:xfrm>
        </p:spPr>
        <p:txBody>
          <a:bodyPr anchor="b"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Titre de la présentation</a:t>
            </a:r>
            <a:endParaRPr lang="fr-CA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4" hasCustomPrompt="1"/>
          </p:nvPr>
        </p:nvSpPr>
        <p:spPr>
          <a:xfrm>
            <a:off x="836085" y="4656619"/>
            <a:ext cx="7317316" cy="1279045"/>
          </a:xfrm>
        </p:spPr>
        <p:txBody>
          <a:bodyPr anchor="b">
            <a:normAutofit/>
          </a:bodyPr>
          <a:lstStyle>
            <a:lvl1pPr marL="0" indent="0">
              <a:buNone/>
              <a:defRPr sz="1800"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Nom de la personne</a:t>
            </a:r>
            <a:br>
              <a:rPr lang="fr-FR"/>
            </a:br>
            <a:r>
              <a:rPr lang="fr-FR"/>
              <a:t>Titre</a:t>
            </a:r>
            <a:br>
              <a:rPr lang="fr-FR"/>
            </a:br>
            <a:r>
              <a:rPr lang="fr-FR"/>
              <a:t>Unité administrative</a:t>
            </a:r>
          </a:p>
          <a:p>
            <a:pPr lvl="0"/>
            <a:r>
              <a:rPr lang="fr-FR"/>
              <a:t>Date de la présentation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8512" y="4933244"/>
            <a:ext cx="2942555" cy="165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131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8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3"/>
          <p:cNvSpPr txBox="1">
            <a:spLocks/>
          </p:cNvSpPr>
          <p:nvPr/>
        </p:nvSpPr>
        <p:spPr>
          <a:xfrm>
            <a:off x="4035504" y="3144450"/>
            <a:ext cx="6720747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Titre 12"/>
          <p:cNvSpPr>
            <a:spLocks noGrp="1"/>
          </p:cNvSpPr>
          <p:nvPr>
            <p:ph type="title" hasCustomPrompt="1"/>
          </p:nvPr>
        </p:nvSpPr>
        <p:spPr>
          <a:xfrm>
            <a:off x="838200" y="2991592"/>
            <a:ext cx="10515600" cy="1616386"/>
          </a:xfrm>
        </p:spPr>
        <p:txBody>
          <a:bodyPr anchor="b"/>
          <a:lstStyle>
            <a:lvl1pPr>
              <a:defRPr b="1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fr-FR"/>
              <a:t>Titre de la présentation</a:t>
            </a:r>
            <a:endParaRPr lang="fr-CA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4" hasCustomPrompt="1"/>
          </p:nvPr>
        </p:nvSpPr>
        <p:spPr>
          <a:xfrm>
            <a:off x="836085" y="4656619"/>
            <a:ext cx="7317316" cy="1279045"/>
          </a:xfrm>
        </p:spPr>
        <p:txBody>
          <a:bodyPr anchor="b">
            <a:normAutofit/>
          </a:bodyPr>
          <a:lstStyle>
            <a:lvl1pPr marL="0" indent="0">
              <a:buNone/>
              <a:defRPr sz="1800"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Nom de la personne</a:t>
            </a:r>
            <a:br>
              <a:rPr lang="fr-FR"/>
            </a:br>
            <a:r>
              <a:rPr lang="fr-FR"/>
              <a:t>Titre</a:t>
            </a:r>
            <a:br>
              <a:rPr lang="fr-FR"/>
            </a:br>
            <a:r>
              <a:rPr lang="fr-FR"/>
              <a:t>Unité administrative</a:t>
            </a:r>
          </a:p>
          <a:p>
            <a:pPr lvl="0"/>
            <a:r>
              <a:rPr lang="fr-FR"/>
              <a:t>Date de la présentation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8512" y="4933244"/>
            <a:ext cx="2942555" cy="165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79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intercalair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  <p:sp>
        <p:nvSpPr>
          <p:cNvPr id="11" name="Espace réservé du texte 3"/>
          <p:cNvSpPr txBox="1">
            <a:spLocks/>
          </p:cNvSpPr>
          <p:nvPr/>
        </p:nvSpPr>
        <p:spPr>
          <a:xfrm>
            <a:off x="838200" y="3144450"/>
            <a:ext cx="9918051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4600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763" indent="0" algn="l" defTabSz="914400" rtl="0" eaLnBrk="1" latinLnBrk="0" hangingPunct="1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" indent="-8572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tx2">
                  <a:lumMod val="60000"/>
                  <a:lumOff val="4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8288" indent="-155575" algn="l" defTabSz="914400" rtl="0" eaLnBrk="1" latinLnBrk="0" hangingPunct="1">
              <a:spcBef>
                <a:spcPts val="400"/>
              </a:spcBef>
              <a:spcAft>
                <a:spcPts val="400"/>
              </a:spcAft>
              <a:buClr>
                <a:schemeClr val="bg2">
                  <a:lumMod val="50000"/>
                </a:schemeClr>
              </a:buClr>
              <a:buFont typeface="Lucida Sans" panose="020B0602030504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4448175"/>
            <a:ext cx="10515600" cy="1754188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Sous-titre_actif</a:t>
            </a:r>
          </a:p>
          <a:p>
            <a:pPr lvl="0"/>
            <a:r>
              <a:rPr lang="fr-FR"/>
              <a:t>Sous-titre_inactif</a:t>
            </a:r>
          </a:p>
          <a:p>
            <a:pPr lvl="0"/>
            <a:r>
              <a:rPr lang="fr-FR"/>
              <a:t>Sous-titre_inactif</a:t>
            </a:r>
          </a:p>
          <a:p>
            <a:pPr lvl="0"/>
            <a:r>
              <a:rPr lang="fr-FR"/>
              <a:t>Sous-titre_inactif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 hasCustomPrompt="1"/>
          </p:nvPr>
        </p:nvSpPr>
        <p:spPr>
          <a:xfrm>
            <a:off x="821725" y="3644900"/>
            <a:ext cx="10532076" cy="692150"/>
          </a:xfrm>
        </p:spPr>
        <p:txBody>
          <a:bodyPr anchor="b">
            <a:normAutofit/>
          </a:bodyPr>
          <a:lstStyle>
            <a:lvl1pPr marL="0" indent="0">
              <a:buNone/>
              <a:defRPr sz="360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CA"/>
              <a:t>Titre de la page intercalaire</a:t>
            </a:r>
          </a:p>
        </p:txBody>
      </p:sp>
    </p:spTree>
    <p:extLst>
      <p:ext uri="{BB962C8B-B14F-4D97-AF65-F5344CB8AC3E}">
        <p14:creationId xmlns:p14="http://schemas.microsoft.com/office/powerpoint/2010/main" val="302736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36425-FF78-43A8-B0F9-05887FED81F0}" type="datetimeFigureOut">
              <a:rPr lang="fr-CA" smtClean="0"/>
              <a:t>2020-09-25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3F79E-8D95-4B89-92C3-AD97A049D3F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14538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035505" y="2866060"/>
            <a:ext cx="7318296" cy="1616386"/>
          </a:xfrm>
        </p:spPr>
        <p:txBody>
          <a:bodyPr>
            <a:normAutofit fontScale="90000"/>
          </a:bodyPr>
          <a:lstStyle/>
          <a:p>
            <a:r>
              <a:rPr lang="fr-CA" dirty="0"/>
              <a:t>Lignes directrices des Bibliothèques UdeM pour le financement des ressources informationnelles en accès libre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4036485" y="4691453"/>
            <a:ext cx="7317316" cy="1279045"/>
          </a:xfrm>
        </p:spPr>
        <p:txBody>
          <a:bodyPr>
            <a:normAutofit fontScale="85000" lnSpcReduction="20000"/>
          </a:bodyPr>
          <a:lstStyle/>
          <a:p>
            <a:br>
              <a:rPr lang="fr-CA" dirty="0"/>
            </a:br>
            <a:br>
              <a:rPr lang="fr-CA" dirty="0"/>
            </a:br>
            <a:r>
              <a:rPr lang="fr-CA" dirty="0"/>
              <a:t>Khalid Jouamaa</a:t>
            </a:r>
          </a:p>
          <a:p>
            <a:r>
              <a:rPr lang="fr-CA" dirty="0"/>
              <a:t>Directeur des collections</a:t>
            </a:r>
            <a:br>
              <a:rPr lang="fr-CA" dirty="0"/>
            </a:br>
            <a:endParaRPr lang="fr-CA" dirty="0"/>
          </a:p>
          <a:p>
            <a:r>
              <a:rPr lang="fr-CA" dirty="0"/>
              <a:t>7 octobre 2020</a:t>
            </a:r>
          </a:p>
          <a:p>
            <a:endParaRPr lang="fr-CA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/>
          <a:srcRect b="9451"/>
          <a:stretch/>
        </p:blipFill>
        <p:spPr>
          <a:xfrm>
            <a:off x="0" y="746954"/>
            <a:ext cx="12192001" cy="1761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460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dirty="0"/>
              <a:t>Orientation du processus de financement permettant l’accès libre à la documentation savante.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dirty="0"/>
              <a:t>Financement destiné à tout groupe désireux de libérer les accès aux ressources (éditeurs, organismes, regroupements de chercheurs, etc.).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dirty="0"/>
              <a:t>Financement provenant du budget consacré à la documentation.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dirty="0"/>
              <a:t>Non couverts :</a:t>
            </a:r>
          </a:p>
          <a:p>
            <a:pPr marL="857250" lvl="1" indent="-342900"/>
            <a:r>
              <a:rPr lang="fr-CA" dirty="0"/>
              <a:t>les frais de publication;</a:t>
            </a:r>
          </a:p>
          <a:p>
            <a:pPr marL="857250" lvl="1" indent="-342900"/>
            <a:r>
              <a:rPr lang="fr-CA" dirty="0"/>
              <a:t>les ressources éducatives libres REL.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CA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Contexte</a:t>
            </a:r>
          </a:p>
        </p:txBody>
      </p:sp>
    </p:spTree>
    <p:extLst>
      <p:ext uri="{BB962C8B-B14F-4D97-AF65-F5344CB8AC3E}">
        <p14:creationId xmlns:p14="http://schemas.microsoft.com/office/powerpoint/2010/main" val="1870308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dirty="0"/>
              <a:t>Assurer un continuum de la politique institutionnelle adoptée à la fin de 2019.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dirty="0"/>
              <a:t>Accompagner la mission première des Bibliothèques UdeM : faire rayonner le savoir.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dirty="0"/>
              <a:t>Participer activement à la démocratisation de l’édition savante.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dirty="0"/>
              <a:t>Dégager des critères d’admissibilité et d’évaluation objectifs.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dirty="0"/>
              <a:t>Garantir une saine utilisation des fonds publics.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CA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Objectifs</a:t>
            </a:r>
          </a:p>
        </p:txBody>
      </p:sp>
    </p:spTree>
    <p:extLst>
      <p:ext uri="{BB962C8B-B14F-4D97-AF65-F5344CB8AC3E}">
        <p14:creationId xmlns:p14="http://schemas.microsoft.com/office/powerpoint/2010/main" val="765957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dirty="0"/>
              <a:t>Adéquation avec les besoins de la communauté UdeM.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dirty="0"/>
              <a:t>Respect du processus éditorial scientifique établi dans la discipline concernée.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dirty="0"/>
              <a:t>Absence de barrière tarifaire ou autre type d’obstacle à l’accès.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CA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Critères d’admissibilité</a:t>
            </a:r>
          </a:p>
        </p:txBody>
      </p:sp>
    </p:spTree>
    <p:extLst>
      <p:ext uri="{BB962C8B-B14F-4D97-AF65-F5344CB8AC3E}">
        <p14:creationId xmlns:p14="http://schemas.microsoft.com/office/powerpoint/2010/main" val="3566362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dirty="0"/>
              <a:t>Immédiateté de l’accès.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dirty="0"/>
              <a:t>Préservation de l’accès libre.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dirty="0"/>
              <a:t>Processus de révision des contenus (révision par les pairs).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dirty="0"/>
              <a:t>Peu ou pas de frais pour l’auteur.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dirty="0"/>
              <a:t>Transparence de la gouvernance et des processus.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dirty="0"/>
              <a:t>Biais favorable pour les ressources francophones.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Aspects évalués</a:t>
            </a:r>
          </a:p>
        </p:txBody>
      </p:sp>
    </p:spTree>
    <p:extLst>
      <p:ext uri="{BB962C8B-B14F-4D97-AF65-F5344CB8AC3E}">
        <p14:creationId xmlns:p14="http://schemas.microsoft.com/office/powerpoint/2010/main" val="1017404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Formule de base : 50% du coût moyen d’un document type dans la discipline concernée.</a:t>
            </a:r>
          </a:p>
          <a:p>
            <a:r>
              <a:rPr lang="fr-CA" dirty="0"/>
              <a:t>La grille sert de barème pour uniformiser les contributions.</a:t>
            </a:r>
          </a:p>
          <a:p>
            <a:r>
              <a:rPr lang="fr-CA" dirty="0"/>
              <a:t>Pondérée par :</a:t>
            </a:r>
            <a:br>
              <a:rPr lang="fr-CA" dirty="0"/>
            </a:br>
            <a:endParaRPr lang="fr-CA" dirty="0"/>
          </a:p>
          <a:p>
            <a:pPr marL="857250" lvl="1" indent="-342900"/>
            <a:r>
              <a:rPr lang="fr-CA" dirty="0"/>
              <a:t>Importance de la ressource pour la communauté UdeM.</a:t>
            </a:r>
          </a:p>
          <a:p>
            <a:pPr marL="857250" lvl="1" indent="-342900"/>
            <a:r>
              <a:rPr lang="fr-CA" dirty="0"/>
              <a:t>Fréquence de parution et des mises à jour.</a:t>
            </a:r>
          </a:p>
          <a:p>
            <a:pPr marL="857250" lvl="1" indent="-342900"/>
            <a:r>
              <a:rPr lang="fr-CA" dirty="0"/>
              <a:t>Ressources financières dont dispose la ressource.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Grille des cibles de soutien</a:t>
            </a:r>
          </a:p>
        </p:txBody>
      </p:sp>
    </p:spTree>
    <p:extLst>
      <p:ext uri="{BB962C8B-B14F-4D97-AF65-F5344CB8AC3E}">
        <p14:creationId xmlns:p14="http://schemas.microsoft.com/office/powerpoint/2010/main" val="3605980131"/>
      </p:ext>
    </p:extLst>
  </p:cSld>
  <p:clrMapOvr>
    <a:masterClrMapping/>
  </p:clrMapOvr>
</p:sld>
</file>

<file path=ppt/theme/theme1.xml><?xml version="1.0" encoding="utf-8"?>
<a:theme xmlns:a="http://schemas.openxmlformats.org/drawingml/2006/main" name="UdeM_Modele_presentation">
  <a:themeElements>
    <a:clrScheme name="Bibliothèques UdeM">
      <a:dk1>
        <a:srgbClr val="232326"/>
      </a:dk1>
      <a:lt1>
        <a:sysClr val="window" lastClr="FFFFFF"/>
      </a:lt1>
      <a:dk2>
        <a:srgbClr val="39393F"/>
      </a:dk2>
      <a:lt2>
        <a:srgbClr val="E4E9FD"/>
      </a:lt2>
      <a:accent1>
        <a:srgbClr val="0047B6"/>
      </a:accent1>
      <a:accent2>
        <a:srgbClr val="EB690B"/>
      </a:accent2>
      <a:accent3>
        <a:srgbClr val="8CC63F"/>
      </a:accent3>
      <a:accent4>
        <a:srgbClr val="D0D0E5"/>
      </a:accent4>
      <a:accent5>
        <a:srgbClr val="FFD200"/>
      </a:accent5>
      <a:accent6>
        <a:srgbClr val="7CB135"/>
      </a:accent6>
      <a:hlink>
        <a:srgbClr val="C73489"/>
      </a:hlink>
      <a:folHlink>
        <a:srgbClr val="EE3224"/>
      </a:folHlink>
    </a:clrScheme>
    <a:fontScheme name="Personnalisé 2">
      <a:majorFont>
        <a:latin typeface="Segoe UI Light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7F1CB902-F9AE-4849-A2DD-CA63AD3E57BC}" vid="{930132A7-4611-41D8-B204-CECBC8E101B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UdeM_Modele_presentation</Template>
  <TotalTime>1260</TotalTime>
  <Words>277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Segoe UI Light</vt:lpstr>
      <vt:lpstr>UdeM_Modele_presentation</vt:lpstr>
      <vt:lpstr>Lignes directrices des Bibliothèques UdeM pour le financement des ressources informationnelles en accès libre</vt:lpstr>
      <vt:lpstr>Contexte</vt:lpstr>
      <vt:lpstr>Objectifs</vt:lpstr>
      <vt:lpstr>Critères d’admissibilité</vt:lpstr>
      <vt:lpstr>Aspects évalués</vt:lpstr>
      <vt:lpstr>Grille des cibles de soutien</vt:lpstr>
    </vt:vector>
  </TitlesOfParts>
  <Company>Université de Montréal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Lignes directrices des Bibliothèques UdeM pour le financement des ressources informationnelles en accès libre</dc:title>
  <dc:creator>Jouamaa Khalid</dc:creator>
  <cp:lastModifiedBy>Amanda Holmes</cp:lastModifiedBy>
  <cp:revision>23</cp:revision>
  <dcterms:created xsi:type="dcterms:W3CDTF">2020-09-21T21:00:08Z</dcterms:created>
  <dcterms:modified xsi:type="dcterms:W3CDTF">2020-09-25T17:05:48Z</dcterms:modified>
</cp:coreProperties>
</file>