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5"/>
  </p:sldMasterIdLst>
  <p:notesMasterIdLst>
    <p:notesMasterId r:id="rId38"/>
  </p:notesMasterIdLst>
  <p:sldIdLst>
    <p:sldId id="268" r:id="rId6"/>
    <p:sldId id="363" r:id="rId7"/>
    <p:sldId id="351" r:id="rId8"/>
    <p:sldId id="446" r:id="rId9"/>
    <p:sldId id="359" r:id="rId10"/>
    <p:sldId id="447" r:id="rId11"/>
    <p:sldId id="448" r:id="rId12"/>
    <p:sldId id="333" r:id="rId13"/>
    <p:sldId id="445" r:id="rId14"/>
    <p:sldId id="355" r:id="rId15"/>
    <p:sldId id="341" r:id="rId16"/>
    <p:sldId id="361" r:id="rId17"/>
    <p:sldId id="369" r:id="rId18"/>
    <p:sldId id="368" r:id="rId19"/>
    <p:sldId id="354" r:id="rId20"/>
    <p:sldId id="366" r:id="rId21"/>
    <p:sldId id="367" r:id="rId22"/>
    <p:sldId id="334" r:id="rId23"/>
    <p:sldId id="263" r:id="rId24"/>
    <p:sldId id="304" r:id="rId25"/>
    <p:sldId id="450" r:id="rId26"/>
    <p:sldId id="358" r:id="rId27"/>
    <p:sldId id="370" r:id="rId28"/>
    <p:sldId id="356" r:id="rId29"/>
    <p:sldId id="335" r:id="rId30"/>
    <p:sldId id="339" r:id="rId31"/>
    <p:sldId id="362" r:id="rId32"/>
    <p:sldId id="364" r:id="rId33"/>
    <p:sldId id="349" r:id="rId34"/>
    <p:sldId id="365" r:id="rId35"/>
    <p:sldId id="451" r:id="rId36"/>
    <p:sldId id="302" r:id="rId37"/>
  </p:sldIdLst>
  <p:sldSz cx="12192000" cy="6858000"/>
  <p:notesSz cx="6858000" cy="9144000"/>
  <p:embeddedFontLst>
    <p:embeddedFont>
      <p:font typeface="Verdana" panose="020B0604030504040204" pitchFamily="34" charset="0"/>
      <p:regular r:id="rId39"/>
      <p:bold r:id="rId40"/>
      <p:italic r:id="rId41"/>
      <p:boldItalic r:id="rId42"/>
    </p:embeddedFont>
    <p:embeddedFont>
      <p:font typeface="Verdana Pro" panose="020B0604030504040204" pitchFamily="34" charset="0"/>
      <p:regular r:id="rId43"/>
      <p:bold r:id="rId44"/>
      <p:italic r:id="rId45"/>
      <p:boldItalic r:id="rId46"/>
    </p:embeddedFont>
    <p:embeddedFont>
      <p:font typeface="Verdana Pro Black" panose="020B0A04030504040204" pitchFamily="34" charset="0"/>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68A28-0463-2A88-5B50-D862A6FAE03F}" name="Laura Bredahl" initials="LB" userId="S::lbredahl@uwaterloo.ca::63a499fd-dd8f-4477-b92f-c32c1f1cfe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9FF"/>
    <a:srgbClr val="F2EEA8"/>
    <a:srgbClr val="EFBBF0"/>
    <a:srgbClr val="A4DBF7"/>
    <a:srgbClr val="5E6E00"/>
    <a:srgbClr val="D5ED99"/>
    <a:srgbClr val="FED34C"/>
    <a:srgbClr val="C2A8F1"/>
    <a:srgbClr val="F0D2AB"/>
    <a:srgbClr val="F0BB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78818-3D6F-45D5-B1DF-F6E27C009A96}" v="250" dt="2026-05-11T14:29:58.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8" autoAdjust="0"/>
    <p:restoredTop sz="73123" autoAdjust="0"/>
  </p:normalViewPr>
  <p:slideViewPr>
    <p:cSldViewPr snapToGrid="0">
      <p:cViewPr varScale="1">
        <p:scale>
          <a:sx n="104" d="100"/>
          <a:sy n="104" d="100"/>
        </p:scale>
        <p:origin x="120" y="252"/>
      </p:cViewPr>
      <p:guideLst>
        <p:guide orient="horz" pos="2160"/>
        <p:guide pos="3840"/>
      </p:guideLst>
    </p:cSldViewPr>
  </p:slideViewPr>
  <p:outlineViewPr>
    <p:cViewPr>
      <p:scale>
        <a:sx n="33" d="100"/>
        <a:sy n="33" d="100"/>
      </p:scale>
      <p:origin x="0" y="-1608"/>
    </p:cViewPr>
  </p:outlineViewPr>
  <p:notesTextViewPr>
    <p:cViewPr>
      <p:scale>
        <a:sx n="3" d="2"/>
        <a:sy n="3" d="2"/>
      </p:scale>
      <p:origin x="0" y="0"/>
    </p:cViewPr>
  </p:notesTextViewPr>
  <p:sorterViewPr>
    <p:cViewPr>
      <p:scale>
        <a:sx n="30" d="100"/>
        <a:sy n="30" d="100"/>
      </p:scale>
      <p:origin x="0" y="0"/>
    </p:cViewPr>
  </p:sorterViewPr>
  <p:notesViewPr>
    <p:cSldViewPr snapToGrid="0">
      <p:cViewPr varScale="1">
        <p:scale>
          <a:sx n="130" d="100"/>
          <a:sy n="130" d="100"/>
        </p:scale>
        <p:origin x="545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redahl" userId="63a499fd-dd8f-4477-b92f-c32c1f1cfe70" providerId="ADAL" clId="{9C899DA4-87BC-4F15-B62B-BA361A99D752}"/>
    <pc:docChg chg="undo custSel addSld delSld modSld sldOrd">
      <pc:chgData name="Laura Bredahl" userId="63a499fd-dd8f-4477-b92f-c32c1f1cfe70" providerId="ADAL" clId="{9C899DA4-87BC-4F15-B62B-BA361A99D752}" dt="2026-05-11T14:32:44.705" v="1345" actId="20577"/>
      <pc:docMkLst>
        <pc:docMk/>
      </pc:docMkLst>
      <pc:sldChg chg="addSp modSp mod">
        <pc:chgData name="Laura Bredahl" userId="63a499fd-dd8f-4477-b92f-c32c1f1cfe70" providerId="ADAL" clId="{9C899DA4-87BC-4F15-B62B-BA361A99D752}" dt="2026-05-08T12:46:36.523" v="891" actId="1076"/>
        <pc:sldMkLst>
          <pc:docMk/>
          <pc:sldMk cId="443207280" sldId="263"/>
        </pc:sldMkLst>
        <pc:spChg chg="mod">
          <ac:chgData name="Laura Bredahl" userId="63a499fd-dd8f-4477-b92f-c32c1f1cfe70" providerId="ADAL" clId="{9C899DA4-87BC-4F15-B62B-BA361A99D752}" dt="2026-05-08T12:45:42.201" v="889"/>
          <ac:spMkLst>
            <pc:docMk/>
            <pc:sldMk cId="443207280" sldId="263"/>
            <ac:spMk id="2" creationId="{00000000-0000-0000-0000-000000000000}"/>
          </ac:spMkLst>
        </pc:spChg>
        <pc:spChg chg="mod">
          <ac:chgData name="Laura Bredahl" userId="63a499fd-dd8f-4477-b92f-c32c1f1cfe70" providerId="ADAL" clId="{9C899DA4-87BC-4F15-B62B-BA361A99D752}" dt="2026-05-08T12:45:39.329" v="888" actId="21"/>
          <ac:spMkLst>
            <pc:docMk/>
            <pc:sldMk cId="443207280" sldId="263"/>
            <ac:spMk id="3" creationId="{00000000-0000-0000-0000-000000000000}"/>
          </ac:spMkLst>
        </pc:spChg>
        <pc:spChg chg="mod">
          <ac:chgData name="Laura Bredahl" userId="63a499fd-dd8f-4477-b92f-c32c1f1cfe70" providerId="ADAL" clId="{9C899DA4-87BC-4F15-B62B-BA361A99D752}" dt="2026-05-08T12:46:36.523" v="891" actId="1076"/>
          <ac:spMkLst>
            <pc:docMk/>
            <pc:sldMk cId="443207280" sldId="263"/>
            <ac:spMk id="4" creationId="{C854E24D-124A-5522-7060-AFAA3B8A92D5}"/>
          </ac:spMkLst>
        </pc:spChg>
        <pc:spChg chg="add mod">
          <ac:chgData name="Laura Bredahl" userId="63a499fd-dd8f-4477-b92f-c32c1f1cfe70" providerId="ADAL" clId="{9C899DA4-87BC-4F15-B62B-BA361A99D752}" dt="2026-05-08T12:45:49.035" v="890" actId="1076"/>
          <ac:spMkLst>
            <pc:docMk/>
            <pc:sldMk cId="443207280" sldId="263"/>
            <ac:spMk id="5" creationId="{CC24EE54-177E-9A82-D3D7-D03D1D2FFA75}"/>
          </ac:spMkLst>
        </pc:spChg>
      </pc:sldChg>
      <pc:sldChg chg="addSp modSp mod">
        <pc:chgData name="Laura Bredahl" userId="63a499fd-dd8f-4477-b92f-c32c1f1cfe70" providerId="ADAL" clId="{9C899DA4-87BC-4F15-B62B-BA361A99D752}" dt="2026-05-08T12:03:59.606" v="494" actId="1036"/>
        <pc:sldMkLst>
          <pc:docMk/>
          <pc:sldMk cId="2278159042" sldId="268"/>
        </pc:sldMkLst>
        <pc:spChg chg="add mod">
          <ac:chgData name="Laura Bredahl" userId="63a499fd-dd8f-4477-b92f-c32c1f1cfe70" providerId="ADAL" clId="{9C899DA4-87BC-4F15-B62B-BA361A99D752}" dt="2026-05-06T13:10:07.250" v="49" actId="14100"/>
          <ac:spMkLst>
            <pc:docMk/>
            <pc:sldMk cId="2278159042" sldId="268"/>
            <ac:spMk id="3" creationId="{E4278195-E546-69D7-BEEC-B49E76D50E0E}"/>
          </ac:spMkLst>
        </pc:spChg>
        <pc:spChg chg="mod">
          <ac:chgData name="Laura Bredahl" userId="63a499fd-dd8f-4477-b92f-c32c1f1cfe70" providerId="ADAL" clId="{9C899DA4-87BC-4F15-B62B-BA361A99D752}" dt="2026-05-06T13:10:17.552" v="51" actId="14100"/>
          <ac:spMkLst>
            <pc:docMk/>
            <pc:sldMk cId="2278159042" sldId="268"/>
            <ac:spMk id="6" creationId="{9BACC530-A3A7-01CF-7FB5-0323D99532C3}"/>
          </ac:spMkLst>
        </pc:spChg>
        <pc:spChg chg="mod">
          <ac:chgData name="Laura Bredahl" userId="63a499fd-dd8f-4477-b92f-c32c1f1cfe70" providerId="ADAL" clId="{9C899DA4-87BC-4F15-B62B-BA361A99D752}" dt="2026-05-06T13:08:46.316" v="6" actId="1076"/>
          <ac:spMkLst>
            <pc:docMk/>
            <pc:sldMk cId="2278159042" sldId="268"/>
            <ac:spMk id="8" creationId="{FBD4ED21-E415-BCB5-0C38-7404DD579965}"/>
          </ac:spMkLst>
        </pc:spChg>
        <pc:spChg chg="mod">
          <ac:chgData name="Laura Bredahl" userId="63a499fd-dd8f-4477-b92f-c32c1f1cfe70" providerId="ADAL" clId="{9C899DA4-87BC-4F15-B62B-BA361A99D752}" dt="2026-05-08T12:03:59.606" v="494" actId="1036"/>
          <ac:spMkLst>
            <pc:docMk/>
            <pc:sldMk cId="2278159042" sldId="268"/>
            <ac:spMk id="9" creationId="{6A9B1AEB-C8C9-D645-2B9E-E2D05122D5A2}"/>
          </ac:spMkLst>
        </pc:spChg>
      </pc:sldChg>
      <pc:sldChg chg="modSp mod ord">
        <pc:chgData name="Laura Bredahl" userId="63a499fd-dd8f-4477-b92f-c32c1f1cfe70" providerId="ADAL" clId="{9C899DA4-87BC-4F15-B62B-BA361A99D752}" dt="2026-05-08T12:48:52.438" v="910" actId="13926"/>
        <pc:sldMkLst>
          <pc:docMk/>
          <pc:sldMk cId="1376439977" sldId="304"/>
        </pc:sldMkLst>
        <pc:spChg chg="mod">
          <ac:chgData name="Laura Bredahl" userId="63a499fd-dd8f-4477-b92f-c32c1f1cfe70" providerId="ADAL" clId="{9C899DA4-87BC-4F15-B62B-BA361A99D752}" dt="2026-05-08T12:48:52.438" v="910" actId="13926"/>
          <ac:spMkLst>
            <pc:docMk/>
            <pc:sldMk cId="1376439977" sldId="304"/>
            <ac:spMk id="2" creationId="{FD0C2920-D78C-8318-FC9A-4F64D3D1B55F}"/>
          </ac:spMkLst>
        </pc:spChg>
        <pc:graphicFrameChg chg="mod">
          <ac:chgData name="Laura Bredahl" userId="63a499fd-dd8f-4477-b92f-c32c1f1cfe70" providerId="ADAL" clId="{9C899DA4-87BC-4F15-B62B-BA361A99D752}" dt="2026-05-06T23:05:56.590" v="436"/>
          <ac:graphicFrameMkLst>
            <pc:docMk/>
            <pc:sldMk cId="1376439977" sldId="304"/>
            <ac:graphicFrameMk id="7" creationId="{A77BFEF0-B21E-050F-38D6-D82111E768AB}"/>
          </ac:graphicFrameMkLst>
        </pc:graphicFrameChg>
      </pc:sldChg>
      <pc:sldChg chg="addSp modSp mod">
        <pc:chgData name="Laura Bredahl" userId="63a499fd-dd8f-4477-b92f-c32c1f1cfe70" providerId="ADAL" clId="{9C899DA4-87BC-4F15-B62B-BA361A99D752}" dt="2026-05-08T12:41:52.935" v="782" actId="20577"/>
        <pc:sldMkLst>
          <pc:docMk/>
          <pc:sldMk cId="2260351735" sldId="333"/>
        </pc:sldMkLst>
        <pc:spChg chg="add mod">
          <ac:chgData name="Laura Bredahl" userId="63a499fd-dd8f-4477-b92f-c32c1f1cfe70" providerId="ADAL" clId="{9C899DA4-87BC-4F15-B62B-BA361A99D752}" dt="2026-05-08T12:41:52.935" v="782" actId="20577"/>
          <ac:spMkLst>
            <pc:docMk/>
            <pc:sldMk cId="2260351735" sldId="333"/>
            <ac:spMk id="4" creationId="{C74BB733-36E4-8AA0-4276-3281BB7D74A4}"/>
          </ac:spMkLst>
        </pc:spChg>
      </pc:sldChg>
      <pc:sldChg chg="modSp mod modClrScheme chgLayout">
        <pc:chgData name="Laura Bredahl" userId="63a499fd-dd8f-4477-b92f-c32c1f1cfe70" providerId="ADAL" clId="{9C899DA4-87BC-4F15-B62B-BA361A99D752}" dt="2026-05-11T14:09:51.935" v="1297" actId="700"/>
        <pc:sldMkLst>
          <pc:docMk/>
          <pc:sldMk cId="2452110358" sldId="334"/>
        </pc:sldMkLst>
        <pc:spChg chg="mod ord">
          <ac:chgData name="Laura Bredahl" userId="63a499fd-dd8f-4477-b92f-c32c1f1cfe70" providerId="ADAL" clId="{9C899DA4-87BC-4F15-B62B-BA361A99D752}" dt="2026-05-11T14:09:51.935" v="1297" actId="700"/>
          <ac:spMkLst>
            <pc:docMk/>
            <pc:sldMk cId="2452110358" sldId="334"/>
            <ac:spMk id="3" creationId="{CA9D7D90-3F1F-0629-F941-9402062EEC29}"/>
          </ac:spMkLst>
        </pc:spChg>
        <pc:spChg chg="mod ord">
          <ac:chgData name="Laura Bredahl" userId="63a499fd-dd8f-4477-b92f-c32c1f1cfe70" providerId="ADAL" clId="{9C899DA4-87BC-4F15-B62B-BA361A99D752}" dt="2026-05-11T14:09:51.935" v="1297" actId="700"/>
          <ac:spMkLst>
            <pc:docMk/>
            <pc:sldMk cId="2452110358" sldId="334"/>
            <ac:spMk id="5" creationId="{038FC44E-CE36-2BA3-8744-9326628DCC64}"/>
          </ac:spMkLst>
        </pc:spChg>
        <pc:spChg chg="mod ord">
          <ac:chgData name="Laura Bredahl" userId="63a499fd-dd8f-4477-b92f-c32c1f1cfe70" providerId="ADAL" clId="{9C899DA4-87BC-4F15-B62B-BA361A99D752}" dt="2026-05-11T14:09:51.935" v="1297" actId="700"/>
          <ac:spMkLst>
            <pc:docMk/>
            <pc:sldMk cId="2452110358" sldId="334"/>
            <ac:spMk id="9" creationId="{ABF36493-FF57-032A-BA04-7671AA9B8F35}"/>
          </ac:spMkLst>
        </pc:spChg>
      </pc:sldChg>
      <pc:sldChg chg="addSp delSp modSp mod modClrScheme chgLayout">
        <pc:chgData name="Laura Bredahl" userId="63a499fd-dd8f-4477-b92f-c32c1f1cfe70" providerId="ADAL" clId="{9C899DA4-87BC-4F15-B62B-BA361A99D752}" dt="2026-05-11T14:27:20.334" v="1298" actId="700"/>
        <pc:sldMkLst>
          <pc:docMk/>
          <pc:sldMk cId="2781286951" sldId="335"/>
        </pc:sldMkLst>
        <pc:spChg chg="add mod ord">
          <ac:chgData name="Laura Bredahl" userId="63a499fd-dd8f-4477-b92f-c32c1f1cfe70" providerId="ADAL" clId="{9C899DA4-87BC-4F15-B62B-BA361A99D752}" dt="2026-05-11T14:27:20.334" v="1298" actId="700"/>
          <ac:spMkLst>
            <pc:docMk/>
            <pc:sldMk cId="2781286951" sldId="335"/>
            <ac:spMk id="2" creationId="{CCFAFE36-8B16-C49C-B6D3-DBECBF75D9F3}"/>
          </ac:spMkLst>
        </pc:spChg>
        <pc:spChg chg="mod ord">
          <ac:chgData name="Laura Bredahl" userId="63a499fd-dd8f-4477-b92f-c32c1f1cfe70" providerId="ADAL" clId="{9C899DA4-87BC-4F15-B62B-BA361A99D752}" dt="2026-05-11T14:27:20.334" v="1298" actId="700"/>
          <ac:spMkLst>
            <pc:docMk/>
            <pc:sldMk cId="2781286951" sldId="335"/>
            <ac:spMk id="3" creationId="{339CD289-3577-5FF1-6B23-DE573280F724}"/>
          </ac:spMkLst>
        </pc:spChg>
        <pc:spChg chg="mod ord">
          <ac:chgData name="Laura Bredahl" userId="63a499fd-dd8f-4477-b92f-c32c1f1cfe70" providerId="ADAL" clId="{9C899DA4-87BC-4F15-B62B-BA361A99D752}" dt="2026-05-11T14:27:20.334" v="1298" actId="700"/>
          <ac:spMkLst>
            <pc:docMk/>
            <pc:sldMk cId="2781286951" sldId="335"/>
            <ac:spMk id="5" creationId="{865EC489-4AF4-750A-E637-AF61CCED8544}"/>
          </ac:spMkLst>
        </pc:spChg>
        <pc:spChg chg="del mod ord">
          <ac:chgData name="Laura Bredahl" userId="63a499fd-dd8f-4477-b92f-c32c1f1cfe70" providerId="ADAL" clId="{9C899DA4-87BC-4F15-B62B-BA361A99D752}" dt="2026-05-11T14:27:20.334" v="1298" actId="700"/>
          <ac:spMkLst>
            <pc:docMk/>
            <pc:sldMk cId="2781286951" sldId="335"/>
            <ac:spMk id="9" creationId="{325072ED-DB62-6517-0965-897D034D3CBE}"/>
          </ac:spMkLst>
        </pc:spChg>
      </pc:sldChg>
      <pc:sldChg chg="addSp delSp modSp mod modClrScheme chgLayout">
        <pc:chgData name="Laura Bredahl" userId="63a499fd-dd8f-4477-b92f-c32c1f1cfe70" providerId="ADAL" clId="{9C899DA4-87BC-4F15-B62B-BA361A99D752}" dt="2026-05-11T14:09:43.717" v="1296" actId="700"/>
        <pc:sldMkLst>
          <pc:docMk/>
          <pc:sldMk cId="2888680541" sldId="341"/>
        </pc:sldMkLst>
        <pc:spChg chg="mod ord">
          <ac:chgData name="Laura Bredahl" userId="63a499fd-dd8f-4477-b92f-c32c1f1cfe70" providerId="ADAL" clId="{9C899DA4-87BC-4F15-B62B-BA361A99D752}" dt="2026-05-11T14:09:43.717" v="1296" actId="700"/>
          <ac:spMkLst>
            <pc:docMk/>
            <pc:sldMk cId="2888680541" sldId="341"/>
            <ac:spMk id="2" creationId="{965EBBD6-E062-FF4E-5BB8-90AA6FB54D07}"/>
          </ac:spMkLst>
        </pc:spChg>
        <pc:spChg chg="add del mod ord">
          <ac:chgData name="Laura Bredahl" userId="63a499fd-dd8f-4477-b92f-c32c1f1cfe70" providerId="ADAL" clId="{9C899DA4-87BC-4F15-B62B-BA361A99D752}" dt="2026-05-11T14:09:43.717" v="1296" actId="700"/>
          <ac:spMkLst>
            <pc:docMk/>
            <pc:sldMk cId="2888680541" sldId="341"/>
            <ac:spMk id="3" creationId="{21D9153E-70FD-CFA0-DE43-B895DDE8267C}"/>
          </ac:spMkLst>
        </pc:spChg>
        <pc:spChg chg="add del mod ord">
          <ac:chgData name="Laura Bredahl" userId="63a499fd-dd8f-4477-b92f-c32c1f1cfe70" providerId="ADAL" clId="{9C899DA4-87BC-4F15-B62B-BA361A99D752}" dt="2026-05-11T14:09:43.717" v="1296" actId="700"/>
          <ac:spMkLst>
            <pc:docMk/>
            <pc:sldMk cId="2888680541" sldId="341"/>
            <ac:spMk id="4" creationId="{150E6557-AD99-B796-2F37-72A368404DEE}"/>
          </ac:spMkLst>
        </pc:spChg>
        <pc:spChg chg="mod ord">
          <ac:chgData name="Laura Bredahl" userId="63a499fd-dd8f-4477-b92f-c32c1f1cfe70" providerId="ADAL" clId="{9C899DA4-87BC-4F15-B62B-BA361A99D752}" dt="2026-05-11T14:09:43.717" v="1296" actId="700"/>
          <ac:spMkLst>
            <pc:docMk/>
            <pc:sldMk cId="2888680541" sldId="341"/>
            <ac:spMk id="5" creationId="{85DCC261-F7FE-AF80-E520-2AFD57CF8840}"/>
          </ac:spMkLst>
        </pc:spChg>
        <pc:spChg chg="add mod ord">
          <ac:chgData name="Laura Bredahl" userId="63a499fd-dd8f-4477-b92f-c32c1f1cfe70" providerId="ADAL" clId="{9C899DA4-87BC-4F15-B62B-BA361A99D752}" dt="2026-05-11T14:09:43.717" v="1296" actId="700"/>
          <ac:spMkLst>
            <pc:docMk/>
            <pc:sldMk cId="2888680541" sldId="341"/>
            <ac:spMk id="6" creationId="{6C9F461D-DA9C-D1F6-55B4-63AAE18F7461}"/>
          </ac:spMkLst>
        </pc:spChg>
      </pc:sldChg>
      <pc:sldChg chg="modSp ord">
        <pc:chgData name="Laura Bredahl" userId="63a499fd-dd8f-4477-b92f-c32c1f1cfe70" providerId="ADAL" clId="{9C899DA4-87BC-4F15-B62B-BA361A99D752}" dt="2026-05-06T23:03:19.440" v="359"/>
        <pc:sldMkLst>
          <pc:docMk/>
          <pc:sldMk cId="3309965563" sldId="354"/>
        </pc:sldMkLst>
        <pc:graphicFrameChg chg="mod">
          <ac:chgData name="Laura Bredahl" userId="63a499fd-dd8f-4477-b92f-c32c1f1cfe70" providerId="ADAL" clId="{9C899DA4-87BC-4F15-B62B-BA361A99D752}" dt="2026-05-06T23:03:04.854" v="353"/>
          <ac:graphicFrameMkLst>
            <pc:docMk/>
            <pc:sldMk cId="3309965563" sldId="354"/>
            <ac:graphicFrameMk id="6" creationId="{EA77B47A-9328-F5CF-F51B-5DC31E3F3E04}"/>
          </ac:graphicFrameMkLst>
        </pc:graphicFrameChg>
      </pc:sldChg>
      <pc:sldChg chg="addSp delSp modSp mod">
        <pc:chgData name="Laura Bredahl" userId="63a499fd-dd8f-4477-b92f-c32c1f1cfe70" providerId="ADAL" clId="{9C899DA4-87BC-4F15-B62B-BA361A99D752}" dt="2026-05-08T13:03:03.536" v="916" actId="22"/>
        <pc:sldMkLst>
          <pc:docMk/>
          <pc:sldMk cId="1316290186" sldId="355"/>
        </pc:sldMkLst>
        <pc:spChg chg="add mod">
          <ac:chgData name="Laura Bredahl" userId="63a499fd-dd8f-4477-b92f-c32c1f1cfe70" providerId="ADAL" clId="{9C899DA4-87BC-4F15-B62B-BA361A99D752}" dt="2026-05-08T13:03:00.879" v="915" actId="478"/>
          <ac:spMkLst>
            <pc:docMk/>
            <pc:sldMk cId="1316290186" sldId="355"/>
            <ac:spMk id="4" creationId="{A309C8EB-5DFC-61EE-27D1-D237E2AD4FB0}"/>
          </ac:spMkLst>
        </pc:spChg>
        <pc:picChg chg="add">
          <ac:chgData name="Laura Bredahl" userId="63a499fd-dd8f-4477-b92f-c32c1f1cfe70" providerId="ADAL" clId="{9C899DA4-87BC-4F15-B62B-BA361A99D752}" dt="2026-05-08T13:03:03.536" v="916" actId="22"/>
          <ac:picMkLst>
            <pc:docMk/>
            <pc:sldMk cId="1316290186" sldId="355"/>
            <ac:picMk id="8" creationId="{6A2D5BDB-CB65-4AE2-A839-A6A5B13DCCFA}"/>
          </ac:picMkLst>
        </pc:picChg>
      </pc:sldChg>
      <pc:sldChg chg="modSp mod ord">
        <pc:chgData name="Laura Bredahl" userId="63a499fd-dd8f-4477-b92f-c32c1f1cfe70" providerId="ADAL" clId="{9C899DA4-87BC-4F15-B62B-BA361A99D752}" dt="2026-05-08T12:43:40.980" v="803" actId="1076"/>
        <pc:sldMkLst>
          <pc:docMk/>
          <pc:sldMk cId="1520351037" sldId="358"/>
        </pc:sldMkLst>
        <pc:picChg chg="mod">
          <ac:chgData name="Laura Bredahl" userId="63a499fd-dd8f-4477-b92f-c32c1f1cfe70" providerId="ADAL" clId="{9C899DA4-87BC-4F15-B62B-BA361A99D752}" dt="2026-05-08T12:43:40.980" v="803" actId="1076"/>
          <ac:picMkLst>
            <pc:docMk/>
            <pc:sldMk cId="1520351037" sldId="358"/>
            <ac:picMk id="9" creationId="{03CA7284-2686-8419-2D42-97C00DF3D526}"/>
          </ac:picMkLst>
        </pc:picChg>
      </pc:sldChg>
      <pc:sldChg chg="addSp delSp modSp mod">
        <pc:chgData name="Laura Bredahl" userId="63a499fd-dd8f-4477-b92f-c32c1f1cfe70" providerId="ADAL" clId="{9C899DA4-87BC-4F15-B62B-BA361A99D752}" dt="2026-05-08T12:36:48.174" v="725" actId="1076"/>
        <pc:sldMkLst>
          <pc:docMk/>
          <pc:sldMk cId="4002433586" sldId="359"/>
        </pc:sldMkLst>
        <pc:spChg chg="add mod">
          <ac:chgData name="Laura Bredahl" userId="63a499fd-dd8f-4477-b92f-c32c1f1cfe70" providerId="ADAL" clId="{9C899DA4-87BC-4F15-B62B-BA361A99D752}" dt="2026-05-08T12:36:26.468" v="722" actId="120"/>
          <ac:spMkLst>
            <pc:docMk/>
            <pc:sldMk cId="4002433586" sldId="359"/>
            <ac:spMk id="15" creationId="{4BA5E96B-2A15-6F06-6B02-C99FF79132E4}"/>
          </ac:spMkLst>
        </pc:spChg>
        <pc:picChg chg="mod">
          <ac:chgData name="Laura Bredahl" userId="63a499fd-dd8f-4477-b92f-c32c1f1cfe70" providerId="ADAL" clId="{9C899DA4-87BC-4F15-B62B-BA361A99D752}" dt="2026-05-08T12:36:48.174" v="725" actId="1076"/>
          <ac:picMkLst>
            <pc:docMk/>
            <pc:sldMk cId="4002433586" sldId="359"/>
            <ac:picMk id="7" creationId="{59E7F87C-AA2C-EDEE-52C7-85842A0C446E}"/>
          </ac:picMkLst>
        </pc:picChg>
      </pc:sldChg>
      <pc:sldChg chg="delSp mod ord">
        <pc:chgData name="Laura Bredahl" userId="63a499fd-dd8f-4477-b92f-c32c1f1cfe70" providerId="ADAL" clId="{9C899DA4-87BC-4F15-B62B-BA361A99D752}" dt="2026-05-11T14:28:44.902" v="1301"/>
        <pc:sldMkLst>
          <pc:docMk/>
          <pc:sldMk cId="2104943970" sldId="361"/>
        </pc:sldMkLst>
      </pc:sldChg>
      <pc:sldChg chg="modSp mod modClrScheme chgLayout">
        <pc:chgData name="Laura Bredahl" userId="63a499fd-dd8f-4477-b92f-c32c1f1cfe70" providerId="ADAL" clId="{9C899DA4-87BC-4F15-B62B-BA361A99D752}" dt="2026-05-11T14:27:38.582" v="1299" actId="700"/>
        <pc:sldMkLst>
          <pc:docMk/>
          <pc:sldMk cId="3791695589" sldId="362"/>
        </pc:sldMkLst>
        <pc:spChg chg="mod ord">
          <ac:chgData name="Laura Bredahl" userId="63a499fd-dd8f-4477-b92f-c32c1f1cfe70" providerId="ADAL" clId="{9C899DA4-87BC-4F15-B62B-BA361A99D752}" dt="2026-05-11T14:27:38.582" v="1299" actId="700"/>
          <ac:spMkLst>
            <pc:docMk/>
            <pc:sldMk cId="3791695589" sldId="362"/>
            <ac:spMk id="3" creationId="{03DD1B4D-A771-0C7E-922E-A0268176318E}"/>
          </ac:spMkLst>
        </pc:spChg>
        <pc:spChg chg="mod ord">
          <ac:chgData name="Laura Bredahl" userId="63a499fd-dd8f-4477-b92f-c32c1f1cfe70" providerId="ADAL" clId="{9C899DA4-87BC-4F15-B62B-BA361A99D752}" dt="2026-05-11T14:27:38.582" v="1299" actId="700"/>
          <ac:spMkLst>
            <pc:docMk/>
            <pc:sldMk cId="3791695589" sldId="362"/>
            <ac:spMk id="5" creationId="{E1DA2FC1-2CF7-06B4-3070-DC13B5A9B375}"/>
          </ac:spMkLst>
        </pc:spChg>
        <pc:spChg chg="mod ord">
          <ac:chgData name="Laura Bredahl" userId="63a499fd-dd8f-4477-b92f-c32c1f1cfe70" providerId="ADAL" clId="{9C899DA4-87BC-4F15-B62B-BA361A99D752}" dt="2026-05-11T14:27:38.582" v="1299" actId="700"/>
          <ac:spMkLst>
            <pc:docMk/>
            <pc:sldMk cId="3791695589" sldId="362"/>
            <ac:spMk id="9" creationId="{CA750A25-3969-45C9-909A-E725545B5C7B}"/>
          </ac:spMkLst>
        </pc:spChg>
      </pc:sldChg>
      <pc:sldChg chg="addSp delSp modSp new mod modClrScheme chgLayout">
        <pc:chgData name="Laura Bredahl" userId="63a499fd-dd8f-4477-b92f-c32c1f1cfe70" providerId="ADAL" clId="{9C899DA4-87BC-4F15-B62B-BA361A99D752}" dt="2026-05-11T14:08:36.509" v="1293" actId="478"/>
        <pc:sldMkLst>
          <pc:docMk/>
          <pc:sldMk cId="3139686568" sldId="364"/>
        </pc:sldMkLst>
        <pc:spChg chg="mod ord">
          <ac:chgData name="Laura Bredahl" userId="63a499fd-dd8f-4477-b92f-c32c1f1cfe70" providerId="ADAL" clId="{9C899DA4-87BC-4F15-B62B-BA361A99D752}" dt="2026-05-06T13:14:11.178" v="67" actId="700"/>
          <ac:spMkLst>
            <pc:docMk/>
            <pc:sldMk cId="3139686568" sldId="364"/>
            <ac:spMk id="2" creationId="{C7E4EE6E-ED9F-6445-9309-C21112E390C2}"/>
          </ac:spMkLst>
        </pc:spChg>
        <pc:spChg chg="del mod ord">
          <ac:chgData name="Laura Bredahl" userId="63a499fd-dd8f-4477-b92f-c32c1f1cfe70" providerId="ADAL" clId="{9C899DA4-87BC-4F15-B62B-BA361A99D752}" dt="2026-05-11T14:08:36.509" v="1293" actId="478"/>
          <ac:spMkLst>
            <pc:docMk/>
            <pc:sldMk cId="3139686568" sldId="364"/>
            <ac:spMk id="3" creationId="{6E731912-AD56-A0DA-26C2-5BD93AAB4E07}"/>
          </ac:spMkLst>
        </pc:spChg>
        <pc:spChg chg="add mod ord">
          <ac:chgData name="Laura Bredahl" userId="63a499fd-dd8f-4477-b92f-c32c1f1cfe70" providerId="ADAL" clId="{9C899DA4-87BC-4F15-B62B-BA361A99D752}" dt="2026-05-06T15:37:56.261" v="205" actId="20577"/>
          <ac:spMkLst>
            <pc:docMk/>
            <pc:sldMk cId="3139686568" sldId="364"/>
            <ac:spMk id="6" creationId="{3A7F32A4-D776-0CA1-96FC-EDA229217FC8}"/>
          </ac:spMkLst>
        </pc:spChg>
        <pc:spChg chg="add mod ord">
          <ac:chgData name="Laura Bredahl" userId="63a499fd-dd8f-4477-b92f-c32c1f1cfe70" providerId="ADAL" clId="{9C899DA4-87BC-4F15-B62B-BA361A99D752}" dt="2026-05-06T15:38:52.956" v="218" actId="14100"/>
          <ac:spMkLst>
            <pc:docMk/>
            <pc:sldMk cId="3139686568" sldId="364"/>
            <ac:spMk id="7" creationId="{B5823689-C265-CC53-3E09-7886CCF179A2}"/>
          </ac:spMkLst>
        </pc:spChg>
        <pc:spChg chg="add mod ord">
          <ac:chgData name="Laura Bredahl" userId="63a499fd-dd8f-4477-b92f-c32c1f1cfe70" providerId="ADAL" clId="{9C899DA4-87BC-4F15-B62B-BA361A99D752}" dt="2026-05-06T15:39:02.163" v="221" actId="14100"/>
          <ac:spMkLst>
            <pc:docMk/>
            <pc:sldMk cId="3139686568" sldId="364"/>
            <ac:spMk id="8" creationId="{240A4465-AD3B-65C6-B368-9351B983E91B}"/>
          </ac:spMkLst>
        </pc:spChg>
        <pc:picChg chg="add mod">
          <ac:chgData name="Laura Bredahl" userId="63a499fd-dd8f-4477-b92f-c32c1f1cfe70" providerId="ADAL" clId="{9C899DA4-87BC-4F15-B62B-BA361A99D752}" dt="2026-05-06T15:39:06.148" v="222" actId="14100"/>
          <ac:picMkLst>
            <pc:docMk/>
            <pc:sldMk cId="3139686568" sldId="364"/>
            <ac:picMk id="10" creationId="{E0D70AF7-89CE-BE66-7D54-48F6F94D4D48}"/>
          </ac:picMkLst>
        </pc:picChg>
        <pc:picChg chg="add mod">
          <ac:chgData name="Laura Bredahl" userId="63a499fd-dd8f-4477-b92f-c32c1f1cfe70" providerId="ADAL" clId="{9C899DA4-87BC-4F15-B62B-BA361A99D752}" dt="2026-05-06T15:39:08.858" v="223" actId="14100"/>
          <ac:picMkLst>
            <pc:docMk/>
            <pc:sldMk cId="3139686568" sldId="364"/>
            <ac:picMk id="12" creationId="{8266617F-0A1C-F110-DAC4-1A11040932A6}"/>
          </ac:picMkLst>
        </pc:picChg>
      </pc:sldChg>
      <pc:sldChg chg="addSp delSp modSp new mod">
        <pc:chgData name="Laura Bredahl" userId="63a499fd-dd8f-4477-b92f-c32c1f1cfe70" providerId="ADAL" clId="{9C899DA4-87BC-4F15-B62B-BA361A99D752}" dt="2026-05-11T14:08:32.572" v="1292" actId="478"/>
        <pc:sldMkLst>
          <pc:docMk/>
          <pc:sldMk cId="1507337660" sldId="365"/>
        </pc:sldMkLst>
        <pc:spChg chg="mod">
          <ac:chgData name="Laura Bredahl" userId="63a499fd-dd8f-4477-b92f-c32c1f1cfe70" providerId="ADAL" clId="{9C899DA4-87BC-4F15-B62B-BA361A99D752}" dt="2026-05-06T22:33:48.376" v="249" actId="20577"/>
          <ac:spMkLst>
            <pc:docMk/>
            <pc:sldMk cId="1507337660" sldId="365"/>
            <ac:spMk id="3" creationId="{67B55767-7528-9A9D-30FF-FBAEF565128C}"/>
          </ac:spMkLst>
        </pc:spChg>
        <pc:spChg chg="del">
          <ac:chgData name="Laura Bredahl" userId="63a499fd-dd8f-4477-b92f-c32c1f1cfe70" providerId="ADAL" clId="{9C899DA4-87BC-4F15-B62B-BA361A99D752}" dt="2026-05-11T14:08:32.572" v="1292" actId="478"/>
          <ac:spMkLst>
            <pc:docMk/>
            <pc:sldMk cId="1507337660" sldId="365"/>
            <ac:spMk id="4" creationId="{94BC555F-729D-71A6-A6B9-C822A5CEE19D}"/>
          </ac:spMkLst>
        </pc:spChg>
        <pc:picChg chg="add mod">
          <ac:chgData name="Laura Bredahl" userId="63a499fd-dd8f-4477-b92f-c32c1f1cfe70" providerId="ADAL" clId="{9C899DA4-87BC-4F15-B62B-BA361A99D752}" dt="2026-05-11T14:06:08.325" v="1215" actId="1440"/>
          <ac:picMkLst>
            <pc:docMk/>
            <pc:sldMk cId="1507337660" sldId="365"/>
            <ac:picMk id="7" creationId="{90069C8C-A130-E67A-4F25-F19D5EB86B3C}"/>
          </ac:picMkLst>
        </pc:picChg>
        <pc:picChg chg="add mod modCrop">
          <ac:chgData name="Laura Bredahl" userId="63a499fd-dd8f-4477-b92f-c32c1f1cfe70" providerId="ADAL" clId="{9C899DA4-87BC-4F15-B62B-BA361A99D752}" dt="2026-05-11T14:06:23.599" v="1217" actId="1440"/>
          <ac:picMkLst>
            <pc:docMk/>
            <pc:sldMk cId="1507337660" sldId="365"/>
            <ac:picMk id="8" creationId="{D9294791-F563-6F8B-EFDA-B1B6B2BD0139}"/>
          </ac:picMkLst>
        </pc:picChg>
      </pc:sldChg>
      <pc:sldChg chg="addSp delSp modSp new mod">
        <pc:chgData name="Laura Bredahl" userId="63a499fd-dd8f-4477-b92f-c32c1f1cfe70" providerId="ADAL" clId="{9C899DA4-87BC-4F15-B62B-BA361A99D752}" dt="2026-05-08T20:50:40.186" v="1203" actId="27918"/>
        <pc:sldMkLst>
          <pc:docMk/>
          <pc:sldMk cId="1987923029" sldId="366"/>
        </pc:sldMkLst>
        <pc:spChg chg="add del">
          <ac:chgData name="Laura Bredahl" userId="63a499fd-dd8f-4477-b92f-c32c1f1cfe70" providerId="ADAL" clId="{9C899DA4-87BC-4F15-B62B-BA361A99D752}" dt="2026-05-06T22:37:48.002" v="255"/>
          <ac:spMkLst>
            <pc:docMk/>
            <pc:sldMk cId="1987923029" sldId="366"/>
            <ac:spMk id="5" creationId="{4B7AB063-FD8D-B480-B854-8BC4497342BF}"/>
          </ac:spMkLst>
        </pc:spChg>
        <pc:graphicFrameChg chg="add mod">
          <ac:chgData name="Laura Bredahl" userId="63a499fd-dd8f-4477-b92f-c32c1f1cfe70" providerId="ADAL" clId="{9C899DA4-87BC-4F15-B62B-BA361A99D752}" dt="2026-05-08T19:28:57.702" v="1088"/>
          <ac:graphicFrameMkLst>
            <pc:docMk/>
            <pc:sldMk cId="1987923029" sldId="366"/>
            <ac:graphicFrameMk id="8" creationId="{A09D72BB-553A-1120-89FA-ADA5D2135F6E}"/>
          </ac:graphicFrameMkLst>
        </pc:graphicFrameChg>
        <pc:graphicFrameChg chg="add mod">
          <ac:chgData name="Laura Bredahl" userId="63a499fd-dd8f-4477-b92f-c32c1f1cfe70" providerId="ADAL" clId="{9C899DA4-87BC-4F15-B62B-BA361A99D752}" dt="2026-05-08T19:30:57.131" v="1109" actId="1076"/>
          <ac:graphicFrameMkLst>
            <pc:docMk/>
            <pc:sldMk cId="1987923029" sldId="366"/>
            <ac:graphicFrameMk id="9" creationId="{422E175F-E4DD-4369-F037-7C3E943A3B1A}"/>
          </ac:graphicFrameMkLst>
        </pc:graphicFrameChg>
      </pc:sldChg>
      <pc:sldChg chg="addSp delSp modSp new mod">
        <pc:chgData name="Laura Bredahl" userId="63a499fd-dd8f-4477-b92f-c32c1f1cfe70" providerId="ADAL" clId="{9C899DA4-87BC-4F15-B62B-BA361A99D752}" dt="2026-05-11T14:32:44.705" v="1345" actId="20577"/>
        <pc:sldMkLst>
          <pc:docMk/>
          <pc:sldMk cId="622070239" sldId="367"/>
        </pc:sldMkLst>
        <pc:spChg chg="mod">
          <ac:chgData name="Laura Bredahl" userId="63a499fd-dd8f-4477-b92f-c32c1f1cfe70" providerId="ADAL" clId="{9C899DA4-87BC-4F15-B62B-BA361A99D752}" dt="2026-05-11T14:32:44.705" v="1345" actId="20577"/>
          <ac:spMkLst>
            <pc:docMk/>
            <pc:sldMk cId="622070239" sldId="367"/>
            <ac:spMk id="2" creationId="{F5E8155C-5C62-80E6-5F9B-63905D5B0F90}"/>
          </ac:spMkLst>
        </pc:spChg>
        <pc:graphicFrameChg chg="add mod">
          <ac:chgData name="Laura Bredahl" userId="63a499fd-dd8f-4477-b92f-c32c1f1cfe70" providerId="ADAL" clId="{9C899DA4-87BC-4F15-B62B-BA361A99D752}" dt="2026-05-11T14:29:58.298" v="1308" actId="208"/>
          <ac:graphicFrameMkLst>
            <pc:docMk/>
            <pc:sldMk cId="622070239" sldId="367"/>
            <ac:graphicFrameMk id="5" creationId="{60C68A07-A31B-A2F1-1171-9DB5B9190A07}"/>
          </ac:graphicFrameMkLst>
        </pc:graphicFrameChg>
        <pc:graphicFrameChg chg="add mod">
          <ac:chgData name="Laura Bredahl" userId="63a499fd-dd8f-4477-b92f-c32c1f1cfe70" providerId="ADAL" clId="{9C899DA4-87BC-4F15-B62B-BA361A99D752}" dt="2026-05-11T14:29:21.101" v="1307" actId="20577"/>
          <ac:graphicFrameMkLst>
            <pc:docMk/>
            <pc:sldMk cId="622070239" sldId="367"/>
            <ac:graphicFrameMk id="6" creationId="{08FE4CDC-546F-3BC0-1719-AE0C274EAF94}"/>
          </ac:graphicFrameMkLst>
        </pc:graphicFrameChg>
      </pc:sldChg>
      <pc:sldChg chg="addSp delSp modSp new mod ord">
        <pc:chgData name="Laura Bredahl" userId="63a499fd-dd8f-4477-b92f-c32c1f1cfe70" providerId="ADAL" clId="{9C899DA4-87BC-4F15-B62B-BA361A99D752}" dt="2026-05-08T19:25:51.357" v="1074" actId="14100"/>
        <pc:sldMkLst>
          <pc:docMk/>
          <pc:sldMk cId="3290500435" sldId="368"/>
        </pc:sldMkLst>
        <pc:spChg chg="mod">
          <ac:chgData name="Laura Bredahl" userId="63a499fd-dd8f-4477-b92f-c32c1f1cfe70" providerId="ADAL" clId="{9C899DA4-87BC-4F15-B62B-BA361A99D752}" dt="2026-05-06T23:04:15.582" v="388" actId="20577"/>
          <ac:spMkLst>
            <pc:docMk/>
            <pc:sldMk cId="3290500435" sldId="368"/>
            <ac:spMk id="2" creationId="{2639C880-E190-BFD3-E7C1-676882720C5C}"/>
          </ac:spMkLst>
        </pc:spChg>
        <pc:spChg chg="add mod">
          <ac:chgData name="Laura Bredahl" userId="63a499fd-dd8f-4477-b92f-c32c1f1cfe70" providerId="ADAL" clId="{9C899DA4-87BC-4F15-B62B-BA361A99D752}" dt="2026-05-08T19:25:51.357" v="1074" actId="14100"/>
          <ac:spMkLst>
            <pc:docMk/>
            <pc:sldMk cId="3290500435" sldId="368"/>
            <ac:spMk id="8" creationId="{ED75CE72-BFAC-5636-70D9-EBFFE160D4EB}"/>
          </ac:spMkLst>
        </pc:spChg>
        <pc:spChg chg="add mod">
          <ac:chgData name="Laura Bredahl" userId="63a499fd-dd8f-4477-b92f-c32c1f1cfe70" providerId="ADAL" clId="{9C899DA4-87BC-4F15-B62B-BA361A99D752}" dt="2026-05-08T19:25:48.150" v="1073" actId="14100"/>
          <ac:spMkLst>
            <pc:docMk/>
            <pc:sldMk cId="3290500435" sldId="368"/>
            <ac:spMk id="9" creationId="{309459AE-96BF-AC2D-0306-737A42D85D12}"/>
          </ac:spMkLst>
        </pc:spChg>
        <pc:graphicFrameChg chg="add mod">
          <ac:chgData name="Laura Bredahl" userId="63a499fd-dd8f-4477-b92f-c32c1f1cfe70" providerId="ADAL" clId="{9C899DA4-87BC-4F15-B62B-BA361A99D752}" dt="2026-05-08T19:24:38.023" v="1049" actId="404"/>
          <ac:graphicFrameMkLst>
            <pc:docMk/>
            <pc:sldMk cId="3290500435" sldId="368"/>
            <ac:graphicFrameMk id="5" creationId="{E3217CCA-B1DA-0E73-7AC0-9799CDD06D9E}"/>
          </ac:graphicFrameMkLst>
        </pc:graphicFrameChg>
        <pc:graphicFrameChg chg="add mod">
          <ac:chgData name="Laura Bredahl" userId="63a499fd-dd8f-4477-b92f-c32c1f1cfe70" providerId="ADAL" clId="{9C899DA4-87BC-4F15-B62B-BA361A99D752}" dt="2026-05-08T19:23:48.974" v="1035" actId="14100"/>
          <ac:graphicFrameMkLst>
            <pc:docMk/>
            <pc:sldMk cId="3290500435" sldId="368"/>
            <ac:graphicFrameMk id="7" creationId="{15A23B9D-59E0-8DE3-AD3F-8B75F515C366}"/>
          </ac:graphicFrameMkLst>
        </pc:graphicFrameChg>
      </pc:sldChg>
      <pc:sldChg chg="addSp delSp modSp new mod ord">
        <pc:chgData name="Laura Bredahl" userId="63a499fd-dd8f-4477-b92f-c32c1f1cfe70" providerId="ADAL" clId="{9C899DA4-87BC-4F15-B62B-BA361A99D752}" dt="2026-05-08T20:50:40.170" v="1202" actId="27918"/>
        <pc:sldMkLst>
          <pc:docMk/>
          <pc:sldMk cId="2114924641" sldId="369"/>
        </pc:sldMkLst>
        <pc:spChg chg="mod">
          <ac:chgData name="Laura Bredahl" userId="63a499fd-dd8f-4477-b92f-c32c1f1cfe70" providerId="ADAL" clId="{9C899DA4-87BC-4F15-B62B-BA361A99D752}" dt="2026-05-08T19:11:54.667" v="980" actId="20577"/>
          <ac:spMkLst>
            <pc:docMk/>
            <pc:sldMk cId="2114924641" sldId="369"/>
            <ac:spMk id="2" creationId="{27CA9211-223B-0FF0-4CFA-B75D28428EBE}"/>
          </ac:spMkLst>
        </pc:spChg>
        <pc:spChg chg="mod">
          <ac:chgData name="Laura Bredahl" userId="63a499fd-dd8f-4477-b92f-c32c1f1cfe70" providerId="ADAL" clId="{9C899DA4-87BC-4F15-B62B-BA361A99D752}" dt="2026-05-08T19:20:01.867" v="997" actId="5793"/>
          <ac:spMkLst>
            <pc:docMk/>
            <pc:sldMk cId="2114924641" sldId="369"/>
            <ac:spMk id="5" creationId="{049F2DB3-87D7-3BD5-83BC-A4F0FA1A3757}"/>
          </ac:spMkLst>
        </pc:spChg>
        <pc:graphicFrameChg chg="add mod modGraphic">
          <ac:chgData name="Laura Bredahl" userId="63a499fd-dd8f-4477-b92f-c32c1f1cfe70" providerId="ADAL" clId="{9C899DA4-87BC-4F15-B62B-BA361A99D752}" dt="2026-05-08T19:22:45.537" v="1033" actId="404"/>
          <ac:graphicFrameMkLst>
            <pc:docMk/>
            <pc:sldMk cId="2114924641" sldId="369"/>
            <ac:graphicFrameMk id="6" creationId="{DD7A2579-134C-23EE-46C8-8C90B04A50B0}"/>
          </ac:graphicFrameMkLst>
        </pc:graphicFrameChg>
        <pc:graphicFrameChg chg="add mod">
          <ac:chgData name="Laura Bredahl" userId="63a499fd-dd8f-4477-b92f-c32c1f1cfe70" providerId="ADAL" clId="{9C899DA4-87BC-4F15-B62B-BA361A99D752}" dt="2026-05-08T19:21:56.432" v="1024" actId="404"/>
          <ac:graphicFrameMkLst>
            <pc:docMk/>
            <pc:sldMk cId="2114924641" sldId="369"/>
            <ac:graphicFrameMk id="7" creationId="{EA4261C7-645C-B2EF-C706-5F5B24504433}"/>
          </ac:graphicFrameMkLst>
        </pc:graphicFrameChg>
      </pc:sldChg>
      <pc:sldChg chg="addSp delSp modSp new mod">
        <pc:chgData name="Laura Bredahl" userId="63a499fd-dd8f-4477-b92f-c32c1f1cfe70" providerId="ADAL" clId="{9C899DA4-87BC-4F15-B62B-BA361A99D752}" dt="2026-05-11T14:08:43.596" v="1294" actId="478"/>
        <pc:sldMkLst>
          <pc:docMk/>
          <pc:sldMk cId="1875894631" sldId="370"/>
        </pc:sldMkLst>
        <pc:spChg chg="del">
          <ac:chgData name="Laura Bredahl" userId="63a499fd-dd8f-4477-b92f-c32c1f1cfe70" providerId="ADAL" clId="{9C899DA4-87BC-4F15-B62B-BA361A99D752}" dt="2026-05-11T14:08:43.596" v="1294" actId="478"/>
          <ac:spMkLst>
            <pc:docMk/>
            <pc:sldMk cId="1875894631" sldId="370"/>
            <ac:spMk id="5" creationId="{EE5C1A04-C353-277E-57FC-A6D1853B92DF}"/>
          </ac:spMkLst>
        </pc:spChg>
        <pc:spChg chg="add mod">
          <ac:chgData name="Laura Bredahl" userId="63a499fd-dd8f-4477-b92f-c32c1f1cfe70" providerId="ADAL" clId="{9C899DA4-87BC-4F15-B62B-BA361A99D752}" dt="2026-05-08T12:55:20.001" v="913" actId="478"/>
          <ac:spMkLst>
            <pc:docMk/>
            <pc:sldMk cId="1875894631" sldId="370"/>
            <ac:spMk id="10" creationId="{E4F5F3F7-D74E-9E0B-7436-805DAAFA4D8B}"/>
          </ac:spMkLst>
        </pc:spChg>
        <pc:picChg chg="add mod">
          <ac:chgData name="Laura Bredahl" userId="63a499fd-dd8f-4477-b92f-c32c1f1cfe70" providerId="ADAL" clId="{9C899DA4-87BC-4F15-B62B-BA361A99D752}" dt="2026-05-08T12:55:33.388" v="914" actId="1440"/>
          <ac:picMkLst>
            <pc:docMk/>
            <pc:sldMk cId="1875894631" sldId="370"/>
            <ac:picMk id="8" creationId="{5AE5017C-5127-50D8-EC02-31A7C4E165B0}"/>
          </ac:picMkLst>
        </pc:picChg>
      </pc:sldChg>
      <pc:sldChg chg="addSp modSp add mod modAnim modShow">
        <pc:chgData name="Laura Bredahl" userId="63a499fd-dd8f-4477-b92f-c32c1f1cfe70" providerId="ADAL" clId="{9C899DA4-87BC-4F15-B62B-BA361A99D752}" dt="2026-05-08T12:09:46.380" v="537"/>
        <pc:sldMkLst>
          <pc:docMk/>
          <pc:sldMk cId="3315995583" sldId="445"/>
        </pc:sldMkLst>
        <pc:spChg chg="add mod">
          <ac:chgData name="Laura Bredahl" userId="63a499fd-dd8f-4477-b92f-c32c1f1cfe70" providerId="ADAL" clId="{9C899DA4-87BC-4F15-B62B-BA361A99D752}" dt="2026-05-08T12:08:33.463" v="527" actId="208"/>
          <ac:spMkLst>
            <pc:docMk/>
            <pc:sldMk cId="3315995583" sldId="445"/>
            <ac:spMk id="3" creationId="{0D0E6BEA-D7AD-C2FD-961D-ACE7ED3714D9}"/>
          </ac:spMkLst>
        </pc:spChg>
        <pc:picChg chg="mod">
          <ac:chgData name="Laura Bredahl" userId="63a499fd-dd8f-4477-b92f-c32c1f1cfe70" providerId="ADAL" clId="{9C899DA4-87BC-4F15-B62B-BA361A99D752}" dt="2026-05-08T12:08:17.748" v="525" actId="1076"/>
          <ac:picMkLst>
            <pc:docMk/>
            <pc:sldMk cId="3315995583" sldId="445"/>
            <ac:picMk id="14" creationId="{560EB024-28AB-44FC-865D-8978149FD22C}"/>
          </ac:picMkLst>
        </pc:picChg>
      </pc:sldChg>
      <pc:sldChg chg="addSp delSp modSp new mod modClrScheme chgLayout">
        <pc:chgData name="Laura Bredahl" userId="63a499fd-dd8f-4477-b92f-c32c1f1cfe70" providerId="ADAL" clId="{9C899DA4-87BC-4F15-B62B-BA361A99D752}" dt="2026-05-08T12:47:59.981" v="903" actId="478"/>
        <pc:sldMkLst>
          <pc:docMk/>
          <pc:sldMk cId="2323100341" sldId="446"/>
        </pc:sldMkLst>
        <pc:spChg chg="mod ord">
          <ac:chgData name="Laura Bredahl" userId="63a499fd-dd8f-4477-b92f-c32c1f1cfe70" providerId="ADAL" clId="{9C899DA4-87BC-4F15-B62B-BA361A99D752}" dt="2026-05-08T12:05:52.281" v="496" actId="700"/>
          <ac:spMkLst>
            <pc:docMk/>
            <pc:sldMk cId="2323100341" sldId="446"/>
            <ac:spMk id="4" creationId="{389ADBAE-ADC0-AA03-B682-F252CE6A93F6}"/>
          </ac:spMkLst>
        </pc:spChg>
        <pc:spChg chg="add mod ord">
          <ac:chgData name="Laura Bredahl" userId="63a499fd-dd8f-4477-b92f-c32c1f1cfe70" providerId="ADAL" clId="{9C899DA4-87BC-4F15-B62B-BA361A99D752}" dt="2026-05-08T12:06:07.493" v="513" actId="20577"/>
          <ac:spMkLst>
            <pc:docMk/>
            <pc:sldMk cId="2323100341" sldId="446"/>
            <ac:spMk id="6" creationId="{90768B23-4690-B08E-46A6-BC08882B9769}"/>
          </ac:spMkLst>
        </pc:spChg>
        <pc:spChg chg="add mod ord">
          <ac:chgData name="Laura Bredahl" userId="63a499fd-dd8f-4477-b92f-c32c1f1cfe70" providerId="ADAL" clId="{9C899DA4-87BC-4F15-B62B-BA361A99D752}" dt="2026-05-08T12:05:52.281" v="496" actId="700"/>
          <ac:spMkLst>
            <pc:docMk/>
            <pc:sldMk cId="2323100341" sldId="446"/>
            <ac:spMk id="7" creationId="{580E7C84-CDC4-E2A2-7D35-AC63022E3A2D}"/>
          </ac:spMkLst>
        </pc:spChg>
      </pc:sldChg>
      <pc:sldChg chg="addSp delSp modSp new mod">
        <pc:chgData name="Laura Bredahl" userId="63a499fd-dd8f-4477-b92f-c32c1f1cfe70" providerId="ADAL" clId="{9C899DA4-87BC-4F15-B62B-BA361A99D752}" dt="2026-05-08T12:48:04.142" v="904" actId="478"/>
        <pc:sldMkLst>
          <pc:docMk/>
          <pc:sldMk cId="887190212" sldId="447"/>
        </pc:sldMkLst>
        <pc:spChg chg="add mod">
          <ac:chgData name="Laura Bredahl" userId="63a499fd-dd8f-4477-b92f-c32c1f1cfe70" providerId="ADAL" clId="{9C899DA4-87BC-4F15-B62B-BA361A99D752}" dt="2026-05-08T12:36:57.380" v="726"/>
          <ac:spMkLst>
            <pc:docMk/>
            <pc:sldMk cId="887190212" sldId="447"/>
            <ac:spMk id="7" creationId="{3F7AA427-179D-1285-E908-3158985B6373}"/>
          </ac:spMkLst>
        </pc:spChg>
        <pc:graphicFrameChg chg="add mod modGraphic">
          <ac:chgData name="Laura Bredahl" userId="63a499fd-dd8f-4477-b92f-c32c1f1cfe70" providerId="ADAL" clId="{9C899DA4-87BC-4F15-B62B-BA361A99D752}" dt="2026-05-08T12:37:03.602" v="727" actId="1076"/>
          <ac:graphicFrameMkLst>
            <pc:docMk/>
            <pc:sldMk cId="887190212" sldId="447"/>
            <ac:graphicFrameMk id="6" creationId="{385E4456-53AA-F0BA-B495-FD5F21C471E7}"/>
          </ac:graphicFrameMkLst>
        </pc:graphicFrameChg>
      </pc:sldChg>
      <pc:sldChg chg="addSp delSp modSp new mod">
        <pc:chgData name="Laura Bredahl" userId="63a499fd-dd8f-4477-b92f-c32c1f1cfe70" providerId="ADAL" clId="{9C899DA4-87BC-4F15-B62B-BA361A99D752}" dt="2026-05-08T12:48:09.140" v="905" actId="478"/>
        <pc:sldMkLst>
          <pc:docMk/>
          <pc:sldMk cId="500025639" sldId="448"/>
        </pc:sldMkLst>
        <pc:spChg chg="add mod">
          <ac:chgData name="Laura Bredahl" userId="63a499fd-dd8f-4477-b92f-c32c1f1cfe70" providerId="ADAL" clId="{9C899DA4-87BC-4F15-B62B-BA361A99D752}" dt="2026-05-08T12:40:21.471" v="734"/>
          <ac:spMkLst>
            <pc:docMk/>
            <pc:sldMk cId="500025639" sldId="448"/>
            <ac:spMk id="8" creationId="{C51B3632-3A9E-7969-2619-A4D243E2ADC9}"/>
          </ac:spMkLst>
        </pc:spChg>
        <pc:picChg chg="add mod">
          <ac:chgData name="Laura Bredahl" userId="63a499fd-dd8f-4477-b92f-c32c1f1cfe70" providerId="ADAL" clId="{9C899DA4-87BC-4F15-B62B-BA361A99D752}" dt="2026-05-08T12:40:24.295" v="735" actId="1076"/>
          <ac:picMkLst>
            <pc:docMk/>
            <pc:sldMk cId="500025639" sldId="448"/>
            <ac:picMk id="7" creationId="{61002D48-5808-AA37-4393-25B9A45090C4}"/>
          </ac:picMkLst>
        </pc:picChg>
      </pc:sldChg>
      <pc:sldChg chg="addSp delSp modSp add mod">
        <pc:chgData name="Laura Bredahl" userId="63a499fd-dd8f-4477-b92f-c32c1f1cfe70" providerId="ADAL" clId="{9C899DA4-87BC-4F15-B62B-BA361A99D752}" dt="2026-05-08T12:49:10.741" v="911" actId="13926"/>
        <pc:sldMkLst>
          <pc:docMk/>
          <pc:sldMk cId="99804878" sldId="450"/>
        </pc:sldMkLst>
        <pc:spChg chg="mod">
          <ac:chgData name="Laura Bredahl" userId="63a499fd-dd8f-4477-b92f-c32c1f1cfe70" providerId="ADAL" clId="{9C899DA4-87BC-4F15-B62B-BA361A99D752}" dt="2026-05-08T12:49:10.741" v="911" actId="13926"/>
          <ac:spMkLst>
            <pc:docMk/>
            <pc:sldMk cId="99804878" sldId="450"/>
            <ac:spMk id="2" creationId="{BF51DBBD-A860-257E-F967-7D90AAFC330C}"/>
          </ac:spMkLst>
        </pc:spChg>
        <pc:spChg chg="add mod">
          <ac:chgData name="Laura Bredahl" userId="63a499fd-dd8f-4477-b92f-c32c1f1cfe70" providerId="ADAL" clId="{9C899DA4-87BC-4F15-B62B-BA361A99D752}" dt="2026-05-08T12:47:36.684" v="899"/>
          <ac:spMkLst>
            <pc:docMk/>
            <pc:sldMk cId="99804878" sldId="450"/>
            <ac:spMk id="8" creationId="{84C7922A-26B5-1738-A320-ACC52876EC81}"/>
          </ac:spMkLst>
        </pc:spChg>
      </pc:sldChg>
      <pc:sldChg chg="addSp delSp modSp new mod modClrScheme chgLayout">
        <pc:chgData name="Laura Bredahl" userId="63a499fd-dd8f-4477-b92f-c32c1f1cfe70" providerId="ADAL" clId="{9C899DA4-87BC-4F15-B62B-BA361A99D752}" dt="2026-05-11T14:08:29.490" v="1291" actId="478"/>
        <pc:sldMkLst>
          <pc:docMk/>
          <pc:sldMk cId="2060237404" sldId="451"/>
        </pc:sldMkLst>
        <pc:spChg chg="del mod ord">
          <ac:chgData name="Laura Bredahl" userId="63a499fd-dd8f-4477-b92f-c32c1f1cfe70" providerId="ADAL" clId="{9C899DA4-87BC-4F15-B62B-BA361A99D752}" dt="2026-05-11T14:08:12.612" v="1262" actId="700"/>
          <ac:spMkLst>
            <pc:docMk/>
            <pc:sldMk cId="2060237404" sldId="451"/>
            <ac:spMk id="2" creationId="{A36FC333-EC67-C416-5B6E-E4F504CCAF4D}"/>
          </ac:spMkLst>
        </pc:spChg>
        <pc:spChg chg="del mod ord">
          <ac:chgData name="Laura Bredahl" userId="63a499fd-dd8f-4477-b92f-c32c1f1cfe70" providerId="ADAL" clId="{9C899DA4-87BC-4F15-B62B-BA361A99D752}" dt="2026-05-11T14:08:12.612" v="1262" actId="700"/>
          <ac:spMkLst>
            <pc:docMk/>
            <pc:sldMk cId="2060237404" sldId="451"/>
            <ac:spMk id="3" creationId="{95D847DF-D4AD-51DE-D6B3-E883E0B8E531}"/>
          </ac:spMkLst>
        </pc:spChg>
        <pc:spChg chg="del mod ord">
          <ac:chgData name="Laura Bredahl" userId="63a499fd-dd8f-4477-b92f-c32c1f1cfe70" providerId="ADAL" clId="{9C899DA4-87BC-4F15-B62B-BA361A99D752}" dt="2026-05-11T14:08:29.490" v="1291" actId="478"/>
          <ac:spMkLst>
            <pc:docMk/>
            <pc:sldMk cId="2060237404" sldId="451"/>
            <ac:spMk id="4" creationId="{FB26F6FF-1335-622E-6AFE-3758EF74AA09}"/>
          </ac:spMkLst>
        </pc:spChg>
        <pc:spChg chg="mod ord">
          <ac:chgData name="Laura Bredahl" userId="63a499fd-dd8f-4477-b92f-c32c1f1cfe70" providerId="ADAL" clId="{9C899DA4-87BC-4F15-B62B-BA361A99D752}" dt="2026-05-11T14:08:12.612" v="1262" actId="700"/>
          <ac:spMkLst>
            <pc:docMk/>
            <pc:sldMk cId="2060237404" sldId="451"/>
            <ac:spMk id="5" creationId="{ED88CF5C-BF4F-9B6B-E597-B938B0D9F3CA}"/>
          </ac:spMkLst>
        </pc:spChg>
        <pc:spChg chg="add mod ord">
          <ac:chgData name="Laura Bredahl" userId="63a499fd-dd8f-4477-b92f-c32c1f1cfe70" providerId="ADAL" clId="{9C899DA4-87BC-4F15-B62B-BA361A99D752}" dt="2026-05-11T14:08:21.238" v="1290" actId="20577"/>
          <ac:spMkLst>
            <pc:docMk/>
            <pc:sldMk cId="2060237404" sldId="451"/>
            <ac:spMk id="6" creationId="{7933E377-C80F-BC58-F543-07A3940ED1F4}"/>
          </ac:spMkLst>
        </pc:spChg>
        <pc:spChg chg="add mod ord">
          <ac:chgData name="Laura Bredahl" userId="63a499fd-dd8f-4477-b92f-c32c1f1cfe70" providerId="ADAL" clId="{9C899DA4-87BC-4F15-B62B-BA361A99D752}" dt="2026-05-11T14:08:12.612" v="1262" actId="700"/>
          <ac:spMkLst>
            <pc:docMk/>
            <pc:sldMk cId="2060237404" sldId="451"/>
            <ac:spMk id="7" creationId="{2BEEAFA3-2B56-0ED8-8E7E-4F388A38BA1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oleObject" Target="https://uofwaterloo-my.sharepoint.com/personal/maochana_uwaterloo_ca/Documents/1%20-%20RIPA/1%20-%20Grad%20Student%20Sample%20Data/NewSciExports/Sci.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01-ORCID-Pilot/1%20-%20RIPA/Final%20Report/Proportions.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2026-5-5-Status-Analysis.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orcid-toolbox-summary-streamli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uofwaterloo-my.sharepoint.com/personal/lbredahl_uwaterloo_ca/Documents/Documents/BRIL/ORCID/ORCID-ongoing-implementation/orcid-toolbox-summary-streamlit.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uofwaterloo-my.sharepoint.com/personal/lbredahl_uwaterloo_ca/Documents/Documents/BRIL/ORCID/ORCID-ongoing-implementation/2026-5-5-Status-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Summaries!$J$4</c:f>
              <c:strCache>
                <c:ptCount val="1"/>
                <c:pt idx="0">
                  <c:v>Dans ORCID</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6ED-4AE8-94A9-19AB8B79F9F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6ED-4AE8-94A9-19AB8B79F9F1}"/>
              </c:ext>
            </c:extLst>
          </c:dPt>
          <c:dLbls>
            <c:dLbl>
              <c:idx val="0"/>
              <c:layout>
                <c:manualLayout>
                  <c:x val="-0.14338543802552584"/>
                  <c:y val="-0.1813809258701224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ED-4AE8-94A9-19AB8B79F9F1}"/>
                </c:ext>
              </c:extLst>
            </c:dLbl>
            <c:dLbl>
              <c:idx val="1"/>
              <c:layout>
                <c:manualLayout>
                  <c:x val="0.13500884900884999"/>
                  <c:y val="0.178801889680904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ED-4AE8-94A9-19AB8B79F9F1}"/>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Summaries!$I$5:$I$6</c:f>
              <c:strCache>
                <c:ptCount val="2"/>
                <c:pt idx="0">
                  <c:v>Doctorat</c:v>
                </c:pt>
                <c:pt idx="1">
                  <c:v>Chercheur postdoctoral</c:v>
                </c:pt>
              </c:strCache>
            </c:strRef>
          </c:cat>
          <c:val>
            <c:numRef>
              <c:f>Summaries!$J$5:$J$6</c:f>
              <c:numCache>
                <c:formatCode>General</c:formatCode>
                <c:ptCount val="2"/>
                <c:pt idx="0">
                  <c:v>1975</c:v>
                </c:pt>
                <c:pt idx="1">
                  <c:v>416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6ED-4AE8-94A9-19AB8B79F9F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Production scientifique et citations par publication </a:t>
            </a:r>
            <a:r>
              <a:rPr lang="en-US"/>
              <a:t>des enseignants-chercheurs de la Faculté des sciences</a:t>
            </a:r>
            <a:r>
              <a:rPr lang="en-US" baseline="0"/>
              <a:t>. 2020-2025. Source : Scopus/SciVal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Production scientifique</c:v>
                </c:pt>
              </c:strCache>
            </c:strRef>
          </c:tx>
          <c:spPr>
            <a:solidFill>
              <a:schemeClr val="accent6"/>
            </a:solidFill>
            <a:ln>
              <a:noFill/>
            </a:ln>
            <a:effectLst/>
          </c:spPr>
          <c:invertIfNegative val="0"/>
          <c:cat>
            <c:strRef>
              <c:f>Sheet1!$A$2:$A$8</c:f>
              <c:strCache>
                <c:ptCount val="7"/>
                <c:pt idx="0">
                  <c:v>Faculté des sciences</c:v>
                </c:pt>
                <c:pt idx="1">
                  <c:v>BIOL</c:v>
                </c:pt>
                <c:pt idx="2">
                  <c:v>CHEM</c:v>
                </c:pt>
                <c:pt idx="3">
                  <c:v>EARTH</c:v>
                </c:pt>
                <c:pt idx="4">
                  <c:v>OPTOM</c:v>
                </c:pt>
                <c:pt idx="5">
                  <c:v>PHARM</c:v>
                </c:pt>
                <c:pt idx="6">
                  <c:v>PHYS</c:v>
                </c:pt>
              </c:strCache>
            </c:strRef>
          </c:cat>
          <c:val>
            <c:numRef>
              <c:f>Sheet1!$B$2:$B$8</c:f>
              <c:numCache>
                <c:formatCode>General</c:formatCode>
                <c:ptCount val="7"/>
                <c:pt idx="0">
                  <c:v>465</c:v>
                </c:pt>
                <c:pt idx="1">
                  <c:v>66</c:v>
                </c:pt>
                <c:pt idx="2">
                  <c:v>129</c:v>
                </c:pt>
                <c:pt idx="3">
                  <c:v>79</c:v>
                </c:pt>
                <c:pt idx="4">
                  <c:v>29</c:v>
                </c:pt>
                <c:pt idx="5">
                  <c:v>20</c:v>
                </c:pt>
                <c:pt idx="6">
                  <c:v>148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6B-4284-BA51-3E4EF7BABB2F}"/>
            </c:ext>
          </c:extLst>
        </c:ser>
        <c:dLbls>
          <c:showLegendKey val="0"/>
          <c:showVal val="0"/>
          <c:showCatName val="0"/>
          <c:showSerName val="0"/>
          <c:showPercent val="0"/>
          <c:showBubbleSize val="0"/>
        </c:dLbls>
        <c:gapWidth val="219"/>
        <c:axId val="905457503"/>
        <c:axId val="905457983"/>
      </c:barChart>
      <c:lineChart>
        <c:grouping val="standard"/>
        <c:varyColors val="0"/>
        <c:ser>
          <c:idx val="1"/>
          <c:order val="1"/>
          <c:tx>
            <c:strRef>
              <c:f>Sheet1!$C$1</c:f>
              <c:strCache>
                <c:ptCount val="1"/>
                <c:pt idx="0">
                  <c:v>Citations par publication</c:v>
                </c:pt>
              </c:strCache>
            </c:strRef>
          </c:tx>
          <c:spPr>
            <a:ln w="28575" cap="rnd">
              <a:solidFill>
                <a:schemeClr val="accent5"/>
              </a:solidFill>
              <a:round/>
            </a:ln>
            <a:effectLst/>
          </c:spPr>
          <c:marker>
            <c:symbol val="none"/>
          </c:marker>
          <c:cat>
            <c:strRef>
              <c:f>Sheet1!$A$2:$A$8</c:f>
              <c:strCache>
                <c:ptCount val="7"/>
                <c:pt idx="0">
                  <c:v>Faculté des sciences</c:v>
                </c:pt>
                <c:pt idx="1">
                  <c:v>BIOL</c:v>
                </c:pt>
                <c:pt idx="2">
                  <c:v>CHIM</c:v>
                </c:pt>
                <c:pt idx="3">
                  <c:v>GÉOLOGIE</c:v>
                </c:pt>
                <c:pt idx="4">
                  <c:v>OPTOM</c:v>
                </c:pt>
                <c:pt idx="5">
                  <c:v>PHARM</c:v>
                </c:pt>
                <c:pt idx="6">
                  <c:v>PHYS</c:v>
                </c:pt>
              </c:strCache>
            </c:strRef>
          </c:cat>
          <c:val>
            <c:numRef>
              <c:f>Sheet1!$C$2:$C$8</c:f>
              <c:numCache>
                <c:formatCode>General</c:formatCode>
                <c:ptCount val="7"/>
                <c:pt idx="0">
                  <c:v>8.4</c:v>
                </c:pt>
                <c:pt idx="1">
                  <c:v>6.9</c:v>
                </c:pt>
                <c:pt idx="2">
                  <c:v>15.4</c:v>
                </c:pt>
                <c:pt idx="3">
                  <c:v>7.9</c:v>
                </c:pt>
                <c:pt idx="4">
                  <c:v>3.1</c:v>
                </c:pt>
                <c:pt idx="5">
                  <c:v>4.7</c:v>
                </c:pt>
                <c:pt idx="6">
                  <c:v>4.7</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6B-4284-BA51-3E4EF7BABB2F}"/>
            </c:ext>
          </c:extLst>
        </c:ser>
        <c:dLbls>
          <c:showLegendKey val="0"/>
          <c:showVal val="0"/>
          <c:showCatName val="0"/>
          <c:showSerName val="0"/>
          <c:showPercent val="0"/>
          <c:showBubbleSize val="0"/>
        </c:dLbls>
        <c:marker val="1"/>
        <c:smooth val="0"/>
        <c:axId val="905467439"/>
        <c:axId val="905466959"/>
      </c:lineChart>
      <c:catAx>
        <c:axId val="9054575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Faculté/Département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457983"/>
        <c:crosses val="autoZero"/>
        <c:auto val="1"/>
        <c:lblAlgn val="ctr"/>
        <c:lblOffset val="100"/>
        <c:noMultiLvlLbl val="0"/>
      </c:catAx>
      <c:valAx>
        <c:axId val="90545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 </a:t>
                </a:r>
                <a:r>
                  <a:rPr lang="en-US" baseline="0"/>
                  <a:t>de publications scientifiques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457503"/>
        <c:crosses val="autoZero"/>
        <c:crossBetween val="between"/>
      </c:valAx>
      <c:valAx>
        <c:axId val="90546695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 </a:t>
                </a:r>
                <a:r>
                  <a:rPr lang="en-US" baseline="0"/>
                  <a:t>de citations par publication</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467439"/>
        <c:crosses val="max"/>
        <c:crossBetween val="between"/>
      </c:valAx>
      <c:catAx>
        <c:axId val="905467439"/>
        <c:scaling>
          <c:orientation val="minMax"/>
        </c:scaling>
        <c:delete val="1"/>
        <c:axPos val="b"/>
        <c:numFmt formatCode="General" sourceLinked="1"/>
        <c:majorTickMark val="out"/>
        <c:minorTickMark val="none"/>
        <c:tickLblPos val="nextTo"/>
        <c:crossAx val="9054669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 D'ADOPTION D'ORCID PAR FACULTÉ</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Summaries!$I$38</c:f>
              <c:strCache>
                <c:ptCount val="1"/>
                <c:pt idx="0">
                  <c:v>Taux d'adoption d'ORCID par faculté</c:v>
                </c:pt>
              </c:strCache>
            </c:strRef>
          </c:tx>
          <c:spPr>
            <a:solidFill>
              <a:schemeClr val="accent1"/>
            </a:solidFill>
            <a:ln>
              <a:noFill/>
            </a:ln>
            <a:effectLst/>
          </c:spPr>
          <c:invertIfNegative val="0"/>
          <c:dPt>
            <c:idx val="1"/>
            <c:invertIfNegative val="0"/>
            <c:bubble3D val="0"/>
            <c:spPr>
              <a:solidFill>
                <a:srgbClr val="85C9FF"/>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5F7-4165-A0E2-B4A6F40F5A29}"/>
              </c:ext>
            </c:extLst>
          </c:dPt>
          <c:dPt>
            <c:idx val="2"/>
            <c:invertIfNegative val="0"/>
            <c:bubble3D val="0"/>
            <c:spPr>
              <a:solidFill>
                <a:schemeClr val="accent3"/>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C5F7-4165-A0E2-B4A6F40F5A29}"/>
              </c:ext>
            </c:extLst>
          </c:dPt>
          <c:dPt>
            <c:idx val="3"/>
            <c:invertIfNegative val="0"/>
            <c:bubble3D val="0"/>
            <c:spPr>
              <a:solidFill>
                <a:schemeClr val="accent4"/>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5F7-4165-A0E2-B4A6F40F5A29}"/>
              </c:ext>
            </c:extLst>
          </c:dPt>
          <c:dPt>
            <c:idx val="4"/>
            <c:invertIfNegative val="0"/>
            <c:bubble3D val="0"/>
            <c:spPr>
              <a:solidFill>
                <a:schemeClr val="accent5"/>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5F7-4165-A0E2-B4A6F40F5A29}"/>
              </c:ext>
            </c:extLst>
          </c:dPt>
          <c:dPt>
            <c:idx val="5"/>
            <c:invertIfNegative val="0"/>
            <c:bubble3D val="0"/>
            <c:spPr>
              <a:solidFill>
                <a:schemeClr val="accent6"/>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5F7-4165-A0E2-B4A6F40F5A29}"/>
              </c:ext>
            </c:extLst>
          </c:dPt>
          <c:cat>
            <c:strRef>
              <c:f>Summaries!$E$39:$E$44</c:f>
              <c:strCache>
                <c:ptCount val="6"/>
                <c:pt idx="0">
                  <c:v>Faculté des lettres</c:v>
                </c:pt>
                <c:pt idx="1">
                  <c:v>Faculté d'ingénierie</c:v>
                </c:pt>
                <c:pt idx="2">
                  <c:v>Faculté de l'environnement</c:v>
                </c:pt>
                <c:pt idx="3">
                  <c:v>Faculté de santé</c:v>
                </c:pt>
                <c:pt idx="4">
                  <c:v>Faculté de mathématiques</c:v>
                </c:pt>
                <c:pt idx="5">
                  <c:v>Faculté des sciences</c:v>
                </c:pt>
              </c:strCache>
            </c:strRef>
          </c:cat>
          <c:val>
            <c:numRef>
              <c:f>Summaries!$I$39:$I$44</c:f>
              <c:numCache>
                <c:formatCode>0%</c:formatCode>
                <c:ptCount val="6"/>
                <c:pt idx="0">
                  <c:v>0.60362694300518138</c:v>
                </c:pt>
                <c:pt idx="1">
                  <c:v>0.69075630252100839</c:v>
                </c:pt>
                <c:pt idx="2">
                  <c:v>0.73192771084337349</c:v>
                </c:pt>
                <c:pt idx="3">
                  <c:v>0.70662460567823349</c:v>
                </c:pt>
                <c:pt idx="4">
                  <c:v>0.68475073313782986</c:v>
                </c:pt>
                <c:pt idx="5">
                  <c:v>0.68318584070796462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5F7-4165-A0E2-B4A6F40F5A29}"/>
            </c:ext>
          </c:extLst>
        </c:ser>
        <c:dLbls>
          <c:showLegendKey val="0"/>
          <c:showVal val="0"/>
          <c:showCatName val="0"/>
          <c:showSerName val="0"/>
          <c:showPercent val="0"/>
          <c:showBubbleSize val="0"/>
        </c:dLbls>
        <c:gapWidth val="182"/>
        <c:axId val="402941136"/>
        <c:axId val="402953136"/>
      </c:barChart>
      <c:catAx>
        <c:axId val="40294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2953136"/>
        <c:crosses val="autoZero"/>
        <c:auto val="1"/>
        <c:lblAlgn val="ctr"/>
        <c:lblOffset val="100"/>
        <c:noMultiLvlLbl val="0"/>
      </c:catAx>
      <c:valAx>
        <c:axId val="402953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4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D'ADOPTION DE L'ORCID </a:t>
            </a:r>
            <a:r>
              <a:rPr lang="en-US" baseline="0" dirty="0"/>
              <a:t>PAR FACULTÉ, </a:t>
            </a:r>
          </a:p>
          <a:p>
            <a:pPr>
              <a:defRPr/>
            </a:pPr>
            <a:r>
              <a:rPr lang="en-US" baseline="0" dirty="0"/>
              <a:t>Doctorants et post-doctorants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Summaries!$F$49</c:f>
              <c:strCache>
                <c:ptCount val="1"/>
                <c:pt idx="0">
                  <c:v>Taux d'adoption de l'ORCID par doctorat </c:v>
                </c:pt>
              </c:strCache>
            </c:strRef>
          </c:tx>
          <c:spPr>
            <a:solidFill>
              <a:schemeClr val="accent1"/>
            </a:solidFill>
            <a:ln>
              <a:noFill/>
            </a:ln>
            <a:effectLst/>
          </c:spPr>
          <c:invertIfNegative val="0"/>
          <c:dPt>
            <c:idx val="0"/>
            <c:invertIfNegative val="0"/>
            <c:bubble3D val="0"/>
            <c:spPr>
              <a:solidFill>
                <a:srgbClr val="9B7FD0"/>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402-479C-B6FA-426109F27A8A}"/>
              </c:ext>
            </c:extLst>
          </c:dPt>
          <c:dPt>
            <c:idx val="1"/>
            <c:invertIfNegative val="0"/>
            <c:bubble3D val="0"/>
            <c:spPr>
              <a:solidFill>
                <a:srgbClr val="5BA8E0"/>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402-479C-B6FA-426109F27A8A}"/>
              </c:ext>
            </c:extLst>
          </c:dPt>
          <c:dPt>
            <c:idx val="2"/>
            <c:invertIfNegative val="0"/>
            <c:bubble3D val="0"/>
            <c:spPr>
              <a:solidFill>
                <a:srgbClr val="D4CF70"/>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402-479C-B6FA-426109F27A8A}"/>
              </c:ext>
            </c:extLst>
          </c:dPt>
          <c:dPt>
            <c:idx val="3"/>
            <c:invertIfNegative val="0"/>
            <c:bubble3D val="0"/>
            <c:spPr>
              <a:solidFill>
                <a:srgbClr val="B8D450"/>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402-479C-B6FA-426109F27A8A}"/>
              </c:ext>
            </c:extLst>
          </c:dPt>
          <c:dPt>
            <c:idx val="4"/>
            <c:invertIfNegative val="0"/>
            <c:bubble3D val="0"/>
            <c:spPr>
              <a:solidFill>
                <a:srgbClr val="D090D2"/>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402-479C-B6FA-426109F27A8A}"/>
              </c:ext>
            </c:extLst>
          </c:dPt>
          <c:dPt>
            <c:idx val="5"/>
            <c:invertIfNegative val="0"/>
            <c:bubble3D val="0"/>
            <c:spPr>
              <a:solidFill>
                <a:srgbClr val="0073CE"/>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402-479C-B6FA-426109F27A8A}"/>
              </c:ext>
            </c:extLst>
          </c:dPt>
          <c:cat>
            <c:strRef>
              <c:f>Summaries!$E$50:$E$55</c:f>
              <c:strCache>
                <c:ptCount val="6"/>
                <c:pt idx="0">
                  <c:v>Faculté des lettres</c:v>
                </c:pt>
                <c:pt idx="1">
                  <c:v>Faculté d'ingénierie</c:v>
                </c:pt>
                <c:pt idx="2">
                  <c:v>Faculté de l'environnement</c:v>
                </c:pt>
                <c:pt idx="3">
                  <c:v>Faculté de santé</c:v>
                </c:pt>
                <c:pt idx="4">
                  <c:v>Faculté de mathématiques</c:v>
                </c:pt>
                <c:pt idx="5">
                  <c:v>Faculté des sciences</c:v>
                </c:pt>
              </c:strCache>
            </c:strRef>
          </c:cat>
          <c:val>
            <c:numRef>
              <c:f>Summaries!$F$50:$F$55</c:f>
              <c:numCache>
                <c:formatCode>0%</c:formatCode>
                <c:ptCount val="6"/>
                <c:pt idx="0">
                  <c:v>0.60518731988472618</c:v>
                </c:pt>
                <c:pt idx="1">
                  <c:v>0.67767767767767773</c:v>
                </c:pt>
                <c:pt idx="2">
                  <c:v>0.72280701754385968</c:v>
                </c:pt>
                <c:pt idx="3">
                  <c:v>0.69784172661870503</c:v>
                </c:pt>
                <c:pt idx="4">
                  <c:v>0.69112627986348119</c:v>
                </c:pt>
                <c:pt idx="5">
                  <c:v>0.66121495327102808</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402-479C-B6FA-426109F27A8A}"/>
            </c:ext>
          </c:extLst>
        </c:ser>
        <c:ser>
          <c:idx val="1"/>
          <c:order val="1"/>
          <c:tx>
            <c:strRef>
              <c:f>Summaries!$G$49</c:f>
              <c:strCache>
                <c:ptCount val="1"/>
                <c:pt idx="0">
                  <c:v>Taux d'absorption des post-doctorants</c:v>
                </c:pt>
              </c:strCache>
            </c:strRef>
          </c:tx>
          <c:spPr>
            <a:solidFill>
              <a:schemeClr val="accent2"/>
            </a:solidFill>
            <a:ln>
              <a:noFill/>
            </a:ln>
            <a:effectLst/>
          </c:spPr>
          <c:invertIfNegative val="0"/>
          <c:dPt>
            <c:idx val="0"/>
            <c:invertIfNegative val="0"/>
            <c:bubble3D val="0"/>
            <c:spPr>
              <a:solidFill>
                <a:srgbClr val="C1A8F0"/>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F402-479C-B6FA-426109F27A8A}"/>
              </c:ext>
            </c:extLst>
          </c:dPt>
          <c:dPt>
            <c:idx val="1"/>
            <c:invertIfNegative val="0"/>
            <c:bubble3D val="0"/>
            <c:spPr>
              <a:solidFill>
                <a:srgbClr val="85C9FF"/>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F402-479C-B6FA-426109F27A8A}"/>
              </c:ext>
            </c:extLst>
          </c:dPt>
          <c:dPt>
            <c:idx val="2"/>
            <c:invertIfNegative val="0"/>
            <c:bubble3D val="0"/>
            <c:spPr>
              <a:solidFill>
                <a:srgbClr val="F2EDA7"/>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F402-479C-B6FA-426109F27A8A}"/>
              </c:ext>
            </c:extLst>
          </c:dPt>
          <c:dPt>
            <c:idx val="3"/>
            <c:invertIfNegative val="0"/>
            <c:bubble3D val="0"/>
            <c:spPr>
              <a:solidFill>
                <a:srgbClr val="DAF482"/>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4-F402-479C-B6FA-426109F27A8A}"/>
              </c:ext>
            </c:extLst>
          </c:dPt>
          <c:dPt>
            <c:idx val="4"/>
            <c:invertIfNegative val="0"/>
            <c:bubble3D val="0"/>
            <c:spPr>
              <a:solidFill>
                <a:srgbClr val="EFBBF0"/>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6-F402-479C-B6FA-426109F27A8A}"/>
              </c:ext>
            </c:extLst>
          </c:dPt>
          <c:dPt>
            <c:idx val="5"/>
            <c:invertIfNegative val="0"/>
            <c:bubble3D val="0"/>
            <c:spPr>
              <a:solidFill>
                <a:srgbClr val="4DA3E8"/>
              </a:solidFill>
              <a:ln>
                <a:noFill/>
              </a:ln>
              <a:effectLst/>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F402-479C-B6FA-426109F27A8A}"/>
              </c:ext>
            </c:extLst>
          </c:dPt>
          <c:cat>
            <c:strRef>
              <c:f>Summaries!$E$50:$E$55</c:f>
              <c:strCache>
                <c:ptCount val="6"/>
                <c:pt idx="0">
                  <c:v>Faculté des lettres</c:v>
                </c:pt>
                <c:pt idx="1">
                  <c:v>Faculté d'ingénierie</c:v>
                </c:pt>
                <c:pt idx="2">
                  <c:v>Faculté de l'environnement</c:v>
                </c:pt>
                <c:pt idx="3">
                  <c:v>Faculté de santé</c:v>
                </c:pt>
                <c:pt idx="4">
                  <c:v>Faculté de mathématiques</c:v>
                </c:pt>
                <c:pt idx="5">
                  <c:v>Faculté des sciences</c:v>
                </c:pt>
              </c:strCache>
            </c:strRef>
          </c:cat>
          <c:val>
            <c:numRef>
              <c:f>Summaries!$G$50:$G$55</c:f>
              <c:numCache>
                <c:formatCode>0%</c:formatCode>
                <c:ptCount val="6"/>
                <c:pt idx="0">
                  <c:v>0.58974358974358976</c:v>
                </c:pt>
                <c:pt idx="1">
                  <c:v>0.75916230366492143</c:v>
                </c:pt>
                <c:pt idx="2">
                  <c:v>0.78723404255319152</c:v>
                </c:pt>
                <c:pt idx="3">
                  <c:v>0.76923076923076927</c:v>
                </c:pt>
                <c:pt idx="4">
                  <c:v>0.64583333333333337</c:v>
                </c:pt>
                <c:pt idx="5">
                  <c:v>0.75182481751824815</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F402-479C-B6FA-426109F27A8A}"/>
            </c:ext>
          </c:extLst>
        </c:ser>
        <c:dLbls>
          <c:showLegendKey val="0"/>
          <c:showVal val="0"/>
          <c:showCatName val="0"/>
          <c:showSerName val="0"/>
          <c:showPercent val="0"/>
          <c:showBubbleSize val="0"/>
        </c:dLbls>
        <c:gapWidth val="182"/>
        <c:axId val="2124121664"/>
        <c:axId val="2124123104"/>
      </c:barChart>
      <c:catAx>
        <c:axId val="212412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4123104"/>
        <c:crosses val="autoZero"/>
        <c:auto val="1"/>
        <c:lblAlgn val="ctr"/>
        <c:lblOffset val="100"/>
        <c:noMultiLvlLbl val="0"/>
      </c:catAx>
      <c:valAx>
        <c:axId val="2124123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12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Évolution des affiliations au fil du temps dans les différentes facultés. (Source : ORCID)</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 2024</c:v>
                </c:pt>
              </c:strCache>
            </c:strRef>
          </c:tx>
          <c:spPr>
            <a:solidFill>
              <a:schemeClr val="accent1">
                <a:tint val="58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Ingénierie</c:v>
                </c:pt>
                <c:pt idx="2">
                  <c:v>Environnement</c:v>
                </c:pt>
                <c:pt idx="3">
                  <c:v>Santé</c:v>
                </c:pt>
                <c:pt idx="4">
                  <c:v>Mathématiques</c:v>
                </c:pt>
                <c:pt idx="5">
                  <c:v>Sciences</c:v>
                </c:pt>
                <c:pt idx="6">
                  <c:v>Post-doctorat</c:v>
                </c:pt>
                <c:pt idx="7">
                  <c:v>Recherche universitaire</c:v>
                </c:pt>
                <c:pt idx="8">
                  <c:v>Total</c:v>
                </c:pt>
              </c:strCache>
            </c:strRef>
          </c:cat>
          <c:val>
            <c:numRef>
              <c:f>Sheet1!$B$2:$B$10</c:f>
              <c:numCache>
                <c:formatCode>0.0</c:formatCode>
                <c:ptCount val="9"/>
                <c:pt idx="0">
                  <c:v>35.081967213114758</c:v>
                </c:pt>
                <c:pt idx="1">
                  <c:v>46.640316205533601</c:v>
                </c:pt>
                <c:pt idx="2">
                  <c:v>48.4</c:v>
                </c:pt>
                <c:pt idx="3">
                  <c:v>42.982456140350877</c:v>
                </c:pt>
                <c:pt idx="4">
                  <c:v>43.103448275862064</c:v>
                </c:pt>
                <c:pt idx="5">
                  <c:v>41.782729805013929</c:v>
                </c:pt>
                <c:pt idx="6">
                  <c:v>54.223433242506815</c:v>
                </c:pt>
                <c:pt idx="8">
                  <c:v>44.985358711566619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1A-4C38-B7EC-FDAFCAA53530}"/>
            </c:ext>
          </c:extLst>
        </c:ser>
        <c:ser>
          <c:idx val="1"/>
          <c:order val="1"/>
          <c:tx>
            <c:strRef>
              <c:f>Sheet1!$C$1</c:f>
              <c:strCache>
                <c:ptCount val="1"/>
                <c:pt idx="0">
                  <c:v>W 2025</c:v>
                </c:pt>
              </c:strCache>
            </c:strRef>
          </c:tx>
          <c:spPr>
            <a:solidFill>
              <a:schemeClr val="accent1">
                <a:tint val="86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Ingénierie</c:v>
                </c:pt>
                <c:pt idx="2">
                  <c:v>Environnement</c:v>
                </c:pt>
                <c:pt idx="3">
                  <c:v>Santé</c:v>
                </c:pt>
                <c:pt idx="4">
                  <c:v>Mathématiques</c:v>
                </c:pt>
                <c:pt idx="5">
                  <c:v>Sciences</c:v>
                </c:pt>
                <c:pt idx="6">
                  <c:v>Post-doctorat</c:v>
                </c:pt>
                <c:pt idx="7">
                  <c:v>Recherche universitaire</c:v>
                </c:pt>
                <c:pt idx="8">
                  <c:v>Total</c:v>
                </c:pt>
              </c:strCache>
            </c:strRef>
          </c:cat>
          <c:val>
            <c:numRef>
              <c:f>Sheet1!$C$2:$C$10</c:f>
              <c:numCache>
                <c:formatCode>General</c:formatCode>
                <c:ptCount val="9"/>
                <c:pt idx="0">
                  <c:v>48.8</c:v>
                </c:pt>
                <c:pt idx="1">
                  <c:v>59.2</c:v>
                </c:pt>
                <c:pt idx="2">
                  <c:v>61</c:v>
                </c:pt>
                <c:pt idx="3">
                  <c:v>64.400000000000006</c:v>
                </c:pt>
                <c:pt idx="4">
                  <c:v>58.5</c:v>
                </c:pt>
                <c:pt idx="5">
                  <c:v>55</c:v>
                </c:pt>
                <c:pt idx="8">
                  <c:v>57.8</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1A-4C38-B7EC-FDAFCAA53530}"/>
            </c:ext>
          </c:extLst>
        </c:ser>
        <c:ser>
          <c:idx val="2"/>
          <c:order val="2"/>
          <c:tx>
            <c:strRef>
              <c:f>Sheet1!$D$1</c:f>
              <c:strCache>
                <c:ptCount val="1"/>
                <c:pt idx="0">
                  <c:v>S 2025</c:v>
                </c:pt>
              </c:strCache>
            </c:strRef>
          </c:tx>
          <c:spPr>
            <a:solidFill>
              <a:schemeClr val="accent1">
                <a:shade val="86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Ingénierie</c:v>
                </c:pt>
                <c:pt idx="2">
                  <c:v>Environnement</c:v>
                </c:pt>
                <c:pt idx="3">
                  <c:v>Santé</c:v>
                </c:pt>
                <c:pt idx="4">
                  <c:v>Mathématiques</c:v>
                </c:pt>
                <c:pt idx="5">
                  <c:v>Sciences</c:v>
                </c:pt>
                <c:pt idx="6">
                  <c:v>Post-doctorat</c:v>
                </c:pt>
                <c:pt idx="7">
                  <c:v>Recherche universitaire</c:v>
                </c:pt>
                <c:pt idx="8">
                  <c:v>Total</c:v>
                </c:pt>
              </c:strCache>
            </c:strRef>
          </c:cat>
          <c:val>
            <c:numRef>
              <c:f>Sheet1!$D$2:$D$10</c:f>
              <c:numCache>
                <c:formatCode>0.0</c:formatCode>
                <c:ptCount val="9"/>
                <c:pt idx="0">
                  <c:v>52.199413489736067</c:v>
                </c:pt>
                <c:pt idx="1">
                  <c:v>61.643835616438359</c:v>
                </c:pt>
                <c:pt idx="2">
                  <c:v>63.366336633663366</c:v>
                </c:pt>
                <c:pt idx="3">
                  <c:v>66.666666666666657</c:v>
                </c:pt>
                <c:pt idx="4">
                  <c:v>62.374581939799334</c:v>
                </c:pt>
                <c:pt idx="5">
                  <c:v>58.674463937621837</c:v>
                </c:pt>
                <c:pt idx="7">
                  <c:v>50</c:v>
                </c:pt>
                <c:pt idx="8">
                  <c:v>60.849673202614376</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71A-4C38-B7EC-FDAFCAA53530}"/>
            </c:ext>
          </c:extLst>
        </c:ser>
        <c:ser>
          <c:idx val="3"/>
          <c:order val="3"/>
          <c:tx>
            <c:strRef>
              <c:f>Sheet1!$E$1</c:f>
              <c:strCache>
                <c:ptCount val="1"/>
                <c:pt idx="0">
                  <c:v>F 2025</c:v>
                </c:pt>
              </c:strCache>
            </c:strRef>
          </c:tx>
          <c:spPr>
            <a:solidFill>
              <a:schemeClr val="accent1">
                <a:shade val="58000"/>
              </a:schemeClr>
            </a:solidFill>
            <a:ln>
              <a:noFill/>
            </a:ln>
            <a:effectLst/>
          </c:spPr>
          <c:invertIfNegative val="0"/>
          <c:dLbls>
            <c:spPr>
              <a:noFill/>
              <a:ln>
                <a:noFill/>
              </a:ln>
              <a:effectLst/>
            </c:spPr>
            <c:txPr>
              <a:bodyPr rot="-54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Arts</c:v>
                </c:pt>
                <c:pt idx="1">
                  <c:v>Ingénierie</c:v>
                </c:pt>
                <c:pt idx="2">
                  <c:v>Environnement</c:v>
                </c:pt>
                <c:pt idx="3">
                  <c:v>Santé</c:v>
                </c:pt>
                <c:pt idx="4">
                  <c:v>Mathématiques</c:v>
                </c:pt>
                <c:pt idx="5">
                  <c:v>Sciences</c:v>
                </c:pt>
                <c:pt idx="6">
                  <c:v>Post-doctorat</c:v>
                </c:pt>
                <c:pt idx="7">
                  <c:v>Recherche universitaire</c:v>
                </c:pt>
                <c:pt idx="8">
                  <c:v>Total</c:v>
                </c:pt>
              </c:strCache>
            </c:strRef>
          </c:cat>
          <c:val>
            <c:numRef>
              <c:f>Sheet1!$E$2:$E$10</c:f>
              <c:numCache>
                <c:formatCode>0.0</c:formatCode>
                <c:ptCount val="9"/>
                <c:pt idx="0">
                  <c:v>60.051546391752574</c:v>
                </c:pt>
                <c:pt idx="1">
                  <c:v>67.752715121136177</c:v>
                </c:pt>
                <c:pt idx="2">
                  <c:v>72.289156626506028</c:v>
                </c:pt>
                <c:pt idx="3">
                  <c:v>69.6875</c:v>
                </c:pt>
                <c:pt idx="4">
                  <c:v>68.376068376068375</c:v>
                </c:pt>
                <c:pt idx="5">
                  <c:v>67.256637168141594</c:v>
                </c:pt>
                <c:pt idx="7">
                  <c:v>50</c:v>
                </c:pt>
                <c:pt idx="8">
                  <c:v>67.531356898517672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71A-4C38-B7EC-FDAFCAA53530}"/>
            </c:ext>
          </c:extLst>
        </c:ser>
        <c:dLbls>
          <c:dLblPos val="outEnd"/>
          <c:showLegendKey val="0"/>
          <c:showVal val="1"/>
          <c:showCatName val="0"/>
          <c:showSerName val="0"/>
          <c:showPercent val="0"/>
          <c:showBubbleSize val="0"/>
        </c:dLbls>
        <c:gapWidth val="219"/>
        <c:overlap val="-27"/>
        <c:axId val="1469210703"/>
        <c:axId val="1469212623"/>
      </c:barChart>
      <c:catAx>
        <c:axId val="1469210703"/>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Faculté/Unité</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69212623"/>
        <c:crosses val="autoZero"/>
        <c:auto val="1"/>
        <c:lblAlgn val="ctr"/>
        <c:lblOffset val="100"/>
        <c:noMultiLvlLbl val="0"/>
      </c:catAx>
      <c:valAx>
        <c:axId val="146921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Pourcentage d'affiliation</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69210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326652752877746"/>
          <c:y val="7.0254271701481019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081499498900918"/>
          <c:y val="0.16841912981674584"/>
          <c:w val="0.52003610351513629"/>
          <c:h val="0.71784062766735934"/>
        </c:manualLayout>
      </c:layout>
      <c:pieChart>
        <c:varyColors val="1"/>
        <c:ser>
          <c:idx val="0"/>
          <c:order val="0"/>
          <c:tx>
            <c:strRef>
              <c:f>Summaries!$F$12</c:f>
              <c:strCache>
                <c:ptCount val="1"/>
                <c:pt idx="0">
                  <c:v>Doctorat - Sur ORCID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70A-4116-9549-99D085F8B017}"/>
              </c:ext>
            </c:extLst>
          </c:dPt>
          <c:dPt>
            <c:idx val="1"/>
            <c:bubble3D val="0"/>
            <c:spPr>
              <a:solidFill>
                <a:schemeClr val="accent2"/>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70A-4116-9549-99D085F8B017}"/>
              </c:ext>
            </c:extLst>
          </c:dPt>
          <c:dPt>
            <c:idx val="2"/>
            <c:bubble3D val="0"/>
            <c:spPr>
              <a:solidFill>
                <a:schemeClr val="accent3"/>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70A-4116-9549-99D085F8B017}"/>
              </c:ext>
            </c:extLst>
          </c:dPt>
          <c:dPt>
            <c:idx val="3"/>
            <c:bubble3D val="0"/>
            <c:spPr>
              <a:solidFill>
                <a:schemeClr val="accent4"/>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270A-4116-9549-99D085F8B017}"/>
              </c:ext>
            </c:extLst>
          </c:dPt>
          <c:dPt>
            <c:idx val="4"/>
            <c:bubble3D val="0"/>
            <c:spPr>
              <a:solidFill>
                <a:schemeClr val="accent5"/>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270A-4116-9549-99D085F8B017}"/>
              </c:ext>
            </c:extLst>
          </c:dPt>
          <c:dPt>
            <c:idx val="5"/>
            <c:bubble3D val="0"/>
            <c:spPr>
              <a:solidFill>
                <a:schemeClr val="accent6"/>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270A-4116-9549-99D085F8B01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70A-4116-9549-99D085F8B01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70A-4116-9549-99D085F8B017}"/>
                </c:ext>
              </c:extLst>
            </c:dLbl>
            <c:dLbl>
              <c:idx val="2"/>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7822084297845467"/>
                      <c:h val="0.12371000741265543"/>
                    </c:manualLayout>
                  </c15:layout>
                </c:ext>
                <c:ext xmlns:c16="http://schemas.microsoft.com/office/drawing/2014/chart" uri="{C3380CC4-5D6E-409C-BE32-E72D297353CC}">
                  <c16:uniqueId val="{00000005-270A-4116-9549-99D085F8B01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270A-4116-9549-99D085F8B01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4427990220001836"/>
                      <c:h val="0.13431575945297963"/>
                    </c:manualLayout>
                  </c15:layout>
                </c:ext>
                <c:ext xmlns:c16="http://schemas.microsoft.com/office/drawing/2014/chart" uri="{C3380CC4-5D6E-409C-BE32-E72D297353CC}">
                  <c16:uniqueId val="{00000009-270A-4116-9549-99D085F8B01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270A-4116-9549-99D085F8B01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Summaries!$E$13:$E$18</c:f>
              <c:strCache>
                <c:ptCount val="6"/>
                <c:pt idx="0">
                  <c:v>Faculté des lettres</c:v>
                </c:pt>
                <c:pt idx="1">
                  <c:v>Faculté d'ingénierie</c:v>
                </c:pt>
                <c:pt idx="2">
                  <c:v>Faculté de l'environnement</c:v>
                </c:pt>
                <c:pt idx="3">
                  <c:v>Faculté de santé</c:v>
                </c:pt>
                <c:pt idx="4">
                  <c:v>Faculté de mathématiques</c:v>
                </c:pt>
                <c:pt idx="5">
                  <c:v>Faculté des sciences</c:v>
                </c:pt>
              </c:strCache>
            </c:strRef>
          </c:cat>
          <c:val>
            <c:numRef>
              <c:f>Summaries!$F$13:$F$18</c:f>
              <c:numCache>
                <c:formatCode>General</c:formatCode>
                <c:ptCount val="6"/>
                <c:pt idx="0">
                  <c:v>210</c:v>
                </c:pt>
                <c:pt idx="1">
                  <c:v>677</c:v>
                </c:pt>
                <c:pt idx="2">
                  <c:v>206</c:v>
                </c:pt>
                <c:pt idx="3">
                  <c:v>194</c:v>
                </c:pt>
                <c:pt idx="4">
                  <c:v>405</c:v>
                </c:pt>
                <c:pt idx="5">
                  <c:v>283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270A-4116-9549-99D085F8B01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Post-doctorants - Sur ORCID</a:t>
            </a:r>
          </a:p>
        </c:rich>
      </c:tx>
      <c:layout>
        <c:manualLayout>
          <c:xMode val="edge"/>
          <c:yMode val="edge"/>
          <c:x val="0.13435151515151514"/>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553376282510141"/>
          <c:y val="0.17622001489092823"/>
          <c:w val="0.54772035313767597"/>
          <c:h val="0.68211338975911118"/>
        </c:manualLayout>
      </c:layout>
      <c:pieChart>
        <c:varyColors val="1"/>
        <c:ser>
          <c:idx val="0"/>
          <c:order val="0"/>
          <c:tx>
            <c:strRef>
              <c:f>Summaries!$F$25</c:f>
              <c:strCache>
                <c:ptCount val="1"/>
                <c:pt idx="0">
                  <c:v>Chercheur postdoctoral - Dans ORCID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3CD-4DC4-B08D-A71174B1443F}"/>
              </c:ext>
            </c:extLst>
          </c:dPt>
          <c:dPt>
            <c:idx val="1"/>
            <c:bubble3D val="0"/>
            <c:spPr>
              <a:solidFill>
                <a:schemeClr val="accent2"/>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3CD-4DC4-B08D-A71174B1443F}"/>
              </c:ext>
            </c:extLst>
          </c:dPt>
          <c:dPt>
            <c:idx val="2"/>
            <c:bubble3D val="0"/>
            <c:spPr>
              <a:solidFill>
                <a:schemeClr val="accent3"/>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3CD-4DC4-B08D-A71174B1443F}"/>
              </c:ext>
            </c:extLst>
          </c:dPt>
          <c:dPt>
            <c:idx val="3"/>
            <c:bubble3D val="0"/>
            <c:spPr>
              <a:solidFill>
                <a:schemeClr val="accent4"/>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3CD-4DC4-B08D-A71174B1443F}"/>
              </c:ext>
            </c:extLst>
          </c:dPt>
          <c:dPt>
            <c:idx val="4"/>
            <c:bubble3D val="0"/>
            <c:spPr>
              <a:solidFill>
                <a:schemeClr val="accent5"/>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3CD-4DC4-B08D-A71174B1443F}"/>
              </c:ext>
            </c:extLst>
          </c:dPt>
          <c:dPt>
            <c:idx val="5"/>
            <c:bubble3D val="0"/>
            <c:spPr>
              <a:solidFill>
                <a:schemeClr val="accent6"/>
              </a:solidFill>
              <a:ln>
                <a:noFill/>
              </a:ln>
              <a:effectLst>
                <a:outerShdw blurRad="63500" sx="102000" sy="102000" algn="ctr" rotWithShape="0">
                  <a:prstClr val="black">
                    <a:alpha val="20000"/>
                  </a:prst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3CD-4DC4-B08D-A71174B1443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3CD-4DC4-B08D-A71174B1443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3CD-4DC4-B08D-A71174B1443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3CD-4DC4-B08D-A71174B1443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3CD-4DC4-B08D-A71174B1443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3CD-4DC4-B08D-A71174B1443F}"/>
                </c:ext>
              </c:extLst>
            </c:dLbl>
            <c:dLbl>
              <c:idx val="5"/>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19993602047344849"/>
                      <c:h val="0.18806452467353588"/>
                    </c:manualLayout>
                  </c15:layout>
                </c:ext>
                <c:ext xmlns:c16="http://schemas.microsoft.com/office/drawing/2014/chart" uri="{C3380CC4-5D6E-409C-BE32-E72D297353CC}">
                  <c16:uniqueId val="{0000000B-13CD-4DC4-B08D-A71174B1443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Summaries!$E$26:$E$31</c:f>
              <c:strCache>
                <c:ptCount val="6"/>
                <c:pt idx="0">
                  <c:v>Faculté des lettres</c:v>
                </c:pt>
                <c:pt idx="1">
                  <c:v>Faculté d'ingénierie</c:v>
                </c:pt>
                <c:pt idx="2">
                  <c:v>Faculté de l'environnement</c:v>
                </c:pt>
                <c:pt idx="3">
                  <c:v>Faculté de santé</c:v>
                </c:pt>
                <c:pt idx="4">
                  <c:v>Faculté de mathématiques</c:v>
                </c:pt>
                <c:pt idx="5">
                  <c:v>Faculté des sciences</c:v>
                </c:pt>
              </c:strCache>
            </c:strRef>
          </c:cat>
          <c:val>
            <c:numRef>
              <c:f>Summaries!$F$26:$F$31</c:f>
              <c:numCache>
                <c:formatCode>General</c:formatCode>
                <c:ptCount val="6"/>
                <c:pt idx="0">
                  <c:v>23</c:v>
                </c:pt>
                <c:pt idx="1">
                  <c:v>145</c:v>
                </c:pt>
                <c:pt idx="2">
                  <c:v>37</c:v>
                </c:pt>
                <c:pt idx="3">
                  <c:v>30</c:v>
                </c:pt>
                <c:pt idx="4">
                  <c:v>62</c:v>
                </c:pt>
                <c:pt idx="5">
                  <c:v>103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3CD-4DC4-B08D-A71174B1443F}"/>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0" baseline="0">
                <a:solidFill>
                  <a:schemeClr val="tx1">
                    <a:lumMod val="65000"/>
                    <a:lumOff val="35000"/>
                  </a:schemeClr>
                </a:solidFill>
                <a:latin typeface="+mn-lt"/>
                <a:ea typeface="+mn-ea"/>
                <a:cs typeface="+mn-cs"/>
              </a:defRPr>
            </a:pPr>
            <a:r>
              <a:rPr lang="en-US" b="1" cap="all" baseline="0"/>
              <a:t>Mises à jour du contenu ORCID par type et par année</a:t>
            </a:r>
          </a:p>
        </c:rich>
      </c:tx>
      <c:overlay val="0"/>
      <c:spPr>
        <a:noFill/>
        <a:ln>
          <a:noFill/>
        </a:ln>
        <a:effectLst/>
      </c:spPr>
      <c:txPr>
        <a:bodyPr rot="0" spcFirstLastPara="1" vertOverflow="ellipsis" vert="horz" wrap="square" anchor="ctr" anchorCtr="1"/>
        <a:lstStyle/>
        <a:p>
          <a:pPr>
            <a:defRPr sz="1400" b="1" i="0" u="none" strike="noStrike" kern="1200" cap="all"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62107951848874"/>
          <c:y val="0.26631090874913843"/>
          <c:w val="0.81737892048151128"/>
          <c:h val="0.59636166168884064"/>
        </c:manualLayout>
      </c:layout>
      <c:barChart>
        <c:barDir val="col"/>
        <c:grouping val="clustered"/>
        <c:varyColors val="0"/>
        <c:ser>
          <c:idx val="0"/>
          <c:order val="0"/>
          <c:tx>
            <c:strRef>
              <c:f>Summary!$S$1</c:f>
              <c:strCache>
                <c:ptCount val="1"/>
                <c:pt idx="0">
                  <c:v>Profil</c:v>
                </c:pt>
              </c:strCache>
            </c:strRef>
          </c:tx>
          <c:spPr>
            <a:solidFill>
              <a:schemeClr val="accent1"/>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Summary!$S$9:$S$12</c:f>
              <c:numCache>
                <c:formatCode>General</c:formatCode>
                <c:ptCount val="4"/>
                <c:pt idx="0">
                  <c:v>101</c:v>
                </c:pt>
                <c:pt idx="1">
                  <c:v>186</c:v>
                </c:pt>
                <c:pt idx="2">
                  <c:v>261</c:v>
                </c:pt>
                <c:pt idx="3">
                  <c:v>90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ECE-4F7E-8C7E-E64768C6B862}"/>
            </c:ext>
          </c:extLst>
        </c:ser>
        <c:ser>
          <c:idx val="1"/>
          <c:order val="1"/>
          <c:tx>
            <c:strRef>
              <c:f>Summary!$T$1</c:f>
              <c:strCache>
                <c:ptCount val="1"/>
                <c:pt idx="0">
                  <c:v>Œuvres</c:v>
                </c:pt>
              </c:strCache>
            </c:strRef>
          </c:tx>
          <c:spPr>
            <a:solidFill>
              <a:schemeClr val="accent3"/>
            </a:solidFill>
            <a:ln>
              <a:solidFill>
                <a:schemeClr val="tx1"/>
              </a:solidFill>
            </a:ln>
            <a:effectLst/>
          </c:spPr>
          <c:invertIfNegative val="0"/>
          <c:cat>
            <c:numRef>
              <c:f>Summary!$R$9:$R$12</c:f>
              <c:numCache>
                <c:formatCode>General</c:formatCode>
                <c:ptCount val="4"/>
                <c:pt idx="0">
                  <c:v>2023</c:v>
                </c:pt>
                <c:pt idx="1">
                  <c:v>2024</c:v>
                </c:pt>
                <c:pt idx="2">
                  <c:v>2025</c:v>
                </c:pt>
                <c:pt idx="3">
                  <c:v>2026</c:v>
                </c:pt>
              </c:numCache>
            </c:numRef>
          </c:cat>
          <c:val>
            <c:numRef>
              <c:f>Summary!$T$9:$T$12</c:f>
              <c:numCache>
                <c:formatCode>General</c:formatCode>
                <c:ptCount val="4"/>
                <c:pt idx="0">
                  <c:v>75</c:v>
                </c:pt>
                <c:pt idx="1">
                  <c:v>214</c:v>
                </c:pt>
                <c:pt idx="2">
                  <c:v>587</c:v>
                </c:pt>
                <c:pt idx="3">
                  <c:v>527</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ECE-4F7E-8C7E-E64768C6B862}"/>
            </c:ext>
          </c:extLst>
        </c:ser>
        <c:ser>
          <c:idx val="2"/>
          <c:order val="2"/>
          <c:tx>
            <c:strRef>
              <c:f>Summary!$U$1</c:f>
              <c:strCache>
                <c:ptCount val="1"/>
                <c:pt idx="0">
                  <c:v>Emploi</c:v>
                </c:pt>
              </c:strCache>
            </c:strRef>
          </c:tx>
          <c:spPr>
            <a:solidFill>
              <a:schemeClr val="accent5"/>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Summary!$U$9:$U$12</c:f>
              <c:numCache>
                <c:formatCode>General</c:formatCode>
                <c:ptCount val="4"/>
                <c:pt idx="0">
                  <c:v>47</c:v>
                </c:pt>
                <c:pt idx="1">
                  <c:v>337</c:v>
                </c:pt>
                <c:pt idx="2">
                  <c:v>955</c:v>
                </c:pt>
                <c:pt idx="3">
                  <c:v>171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7ECE-4F7E-8C7E-E64768C6B862}"/>
            </c:ext>
          </c:extLst>
        </c:ser>
        <c:ser>
          <c:idx val="3"/>
          <c:order val="3"/>
          <c:tx>
            <c:strRef>
              <c:f>Summary!$V$1</c:f>
              <c:strCache>
                <c:ptCount val="1"/>
                <c:pt idx="0">
                  <c:v>Formation</c:v>
                </c:pt>
              </c:strCache>
            </c:strRef>
          </c:tx>
          <c:spPr>
            <a:solidFill>
              <a:schemeClr val="accent1">
                <a:lumMod val="60000"/>
              </a:schemeClr>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Summary!$V$9:$V$12</c:f>
              <c:numCache>
                <c:formatCode>General</c:formatCode>
                <c:ptCount val="4"/>
                <c:pt idx="0">
                  <c:v>33</c:v>
                </c:pt>
                <c:pt idx="1">
                  <c:v>86</c:v>
                </c:pt>
                <c:pt idx="2">
                  <c:v>1690</c:v>
                </c:pt>
                <c:pt idx="3">
                  <c:v>70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ECE-4F7E-8C7E-E64768C6B862}"/>
            </c:ext>
          </c:extLst>
        </c:ser>
        <c:ser>
          <c:idx val="4"/>
          <c:order val="4"/>
          <c:tx>
            <c:strRef>
              <c:f>Summary!$W$1</c:f>
              <c:strCache>
                <c:ptCount val="1"/>
                <c:pt idx="0">
                  <c:v>Financement</c:v>
                </c:pt>
              </c:strCache>
            </c:strRef>
          </c:tx>
          <c:spPr>
            <a:solidFill>
              <a:schemeClr val="accent3">
                <a:lumMod val="60000"/>
              </a:schemeClr>
            </a:solidFill>
            <a:ln>
              <a:noFill/>
            </a:ln>
            <a:effectLst/>
          </c:spPr>
          <c:invertIfNegative val="0"/>
          <c:cat>
            <c:numRef>
              <c:f>Summary!$R$9:$R$12</c:f>
              <c:numCache>
                <c:formatCode>General</c:formatCode>
                <c:ptCount val="4"/>
                <c:pt idx="0">
                  <c:v>2023</c:v>
                </c:pt>
                <c:pt idx="1">
                  <c:v>2024</c:v>
                </c:pt>
                <c:pt idx="2">
                  <c:v>2025</c:v>
                </c:pt>
                <c:pt idx="3">
                  <c:v>2026</c:v>
                </c:pt>
              </c:numCache>
            </c:numRef>
          </c:cat>
          <c:val>
            <c:numRef>
              <c:f>Summary!$W$9:$W$12</c:f>
              <c:numCache>
                <c:formatCode>General</c:formatCode>
                <c:ptCount val="4"/>
                <c:pt idx="0">
                  <c:v>13</c:v>
                </c:pt>
                <c:pt idx="1">
                  <c:v>27</c:v>
                </c:pt>
                <c:pt idx="2">
                  <c:v>25</c:v>
                </c:pt>
                <c:pt idx="3">
                  <c:v>7</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7ECE-4F7E-8C7E-E64768C6B862}"/>
            </c:ext>
          </c:extLst>
        </c:ser>
        <c:dLbls>
          <c:showLegendKey val="0"/>
          <c:showVal val="0"/>
          <c:showCatName val="0"/>
          <c:showSerName val="0"/>
          <c:showPercent val="0"/>
          <c:showBubbleSize val="0"/>
        </c:dLbls>
        <c:gapWidth val="219"/>
        <c:overlap val="-27"/>
        <c:axId val="2109125888"/>
        <c:axId val="2109127328"/>
      </c:barChart>
      <c:catAx>
        <c:axId val="210912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127328"/>
        <c:crosses val="autoZero"/>
        <c:auto val="1"/>
        <c:lblAlgn val="ctr"/>
        <c:lblOffset val="100"/>
        <c:noMultiLvlLbl val="0"/>
      </c:catAx>
      <c:valAx>
        <c:axId val="210912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UTILISATEURS</a:t>
                </a:r>
              </a:p>
            </c:rich>
          </c:tx>
          <c:layout>
            <c:manualLayout>
              <c:xMode val="edge"/>
              <c:yMode val="edge"/>
              <c:x val="5.3191309977689338E-2"/>
              <c:y val="0.508072641450322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125888"/>
        <c:crosses val="autoZero"/>
        <c:crossBetween val="between"/>
      </c:valAx>
      <c:spPr>
        <a:noFill/>
        <a:ln>
          <a:noFill/>
        </a:ln>
        <a:effectLst/>
      </c:spPr>
    </c:plotArea>
    <c:legend>
      <c:legendPos val="b"/>
      <c:layout>
        <c:manualLayout>
          <c:xMode val="edge"/>
          <c:yMode val="edge"/>
          <c:x val="2.2808309862901145E-2"/>
          <c:y val="0.13336577622757367"/>
          <c:w val="0.96201761242903461"/>
          <c:h val="7.94761795359134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Nombre d'œuvres </a:t>
            </a:r>
            <a:r>
              <a:rPr lang="en-US" baseline="0" dirty="0"/>
              <a:t>ajoutées</a:t>
            </a:r>
            <a:endParaRPr lang="en-US" dirty="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Summary!$Y$13</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52-476F-ACC4-15033BC6EE9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52-476F-ACC4-15033BC6EE9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52-476F-ACC4-15033BC6EE9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Summary!$Z$1:$AB$1</c:f>
              <c:strCache>
                <c:ptCount val="3"/>
                <c:pt idx="0">
                  <c:v>0</c:v>
                </c:pt>
                <c:pt idx="1">
                  <c:v>1-9</c:v>
                </c:pt>
                <c:pt idx="2">
                  <c:v>&gt;=10</c:v>
                </c:pt>
              </c:strCache>
            </c:strRef>
          </c:cat>
          <c:val>
            <c:numRef>
              <c:f>Summary!$Z$13:$AB$13</c:f>
              <c:numCache>
                <c:formatCode>General</c:formatCode>
                <c:ptCount val="3"/>
                <c:pt idx="0">
                  <c:v>713</c:v>
                </c:pt>
                <c:pt idx="1">
                  <c:v>1156</c:v>
                </c:pt>
                <c:pt idx="2">
                  <c:v>305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5152-476F-ACC4-15033BC6EE9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explosion val="9"/>
          <c:dPt>
            <c:idx val="0"/>
            <c:bubble3D val="0"/>
            <c:spPr>
              <a:gradFill rotWithShape="1">
                <a:gsLst>
                  <a:gs pos="0">
                    <a:schemeClr val="accent1">
                      <a:shade val="53000"/>
                      <a:satMod val="103000"/>
                      <a:lumMod val="102000"/>
                      <a:tint val="94000"/>
                    </a:schemeClr>
                  </a:gs>
                  <a:gs pos="50000">
                    <a:schemeClr val="accent1">
                      <a:shade val="53000"/>
                      <a:satMod val="110000"/>
                      <a:lumMod val="100000"/>
                      <a:shade val="100000"/>
                    </a:schemeClr>
                  </a:gs>
                  <a:gs pos="100000">
                    <a:schemeClr val="accent1">
                      <a:shade val="53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C80-4DE8-86D1-FA2DF58B6F4F}"/>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C80-4DE8-86D1-FA2DF58B6F4F}"/>
              </c:ext>
            </c:extLst>
          </c:dPt>
          <c:dPt>
            <c:idx val="2"/>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C80-4DE8-86D1-FA2DF58B6F4F}"/>
              </c:ext>
            </c:extLst>
          </c:dPt>
          <c:dPt>
            <c:idx val="3"/>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C80-4DE8-86D1-FA2DF58B6F4F}"/>
              </c:ext>
            </c:extLst>
          </c:dPt>
          <c:dPt>
            <c:idx val="4"/>
            <c:bubble3D val="0"/>
            <c:spPr>
              <a:gradFill rotWithShape="1">
                <a:gsLst>
                  <a:gs pos="0">
                    <a:schemeClr val="accent1">
                      <a:tint val="54000"/>
                      <a:satMod val="103000"/>
                      <a:lumMod val="102000"/>
                      <a:tint val="94000"/>
                    </a:schemeClr>
                  </a:gs>
                  <a:gs pos="50000">
                    <a:schemeClr val="accent1">
                      <a:tint val="54000"/>
                      <a:satMod val="110000"/>
                      <a:lumMod val="100000"/>
                      <a:shade val="100000"/>
                    </a:schemeClr>
                  </a:gs>
                  <a:gs pos="100000">
                    <a:schemeClr val="accent1">
                      <a:tint val="54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C80-4DE8-86D1-FA2DF58B6F4F}"/>
              </c:ext>
            </c:extLst>
          </c:dPt>
          <c:dLbls>
            <c:dLbl>
              <c:idx val="0"/>
              <c:layout>
                <c:manualLayout>
                  <c:x val="-0.21359926965651033"/>
                  <c:y val="9.6926476222752161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1881748259728398"/>
                      <c:h val="0.30335732948746152"/>
                    </c:manualLayout>
                  </c15:layout>
                </c:ext>
                <c:ext xmlns:c16="http://schemas.microsoft.com/office/drawing/2014/chart" uri="{C3380CC4-5D6E-409C-BE32-E72D297353CC}">
                  <c16:uniqueId val="{00000001-9C80-4DE8-86D1-FA2DF58B6F4F}"/>
                </c:ext>
              </c:extLst>
            </c:dLbl>
            <c:dLbl>
              <c:idx val="1"/>
              <c:layout>
                <c:manualLayout>
                  <c:x val="-7.6389181787059141E-2"/>
                  <c:y val="1.999526885626063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9783188405797101"/>
                      <c:h val="0.2247880474867581"/>
                    </c:manualLayout>
                  </c15:layout>
                </c:ext>
                <c:ext xmlns:c16="http://schemas.microsoft.com/office/drawing/2014/chart" uri="{C3380CC4-5D6E-409C-BE32-E72D297353CC}">
                  <c16:uniqueId val="{00000003-9C80-4DE8-86D1-FA2DF58B6F4F}"/>
                </c:ext>
              </c:extLst>
            </c:dLbl>
            <c:dLbl>
              <c:idx val="2"/>
              <c:dLblPos val="in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2151884057971014"/>
                      <c:h val="0.34692998892920751"/>
                    </c:manualLayout>
                  </c15:layout>
                </c:ext>
                <c:ext xmlns:c16="http://schemas.microsoft.com/office/drawing/2014/chart" uri="{C3380CC4-5D6E-409C-BE32-E72D297353CC}">
                  <c16:uniqueId val="{00000005-9C80-4DE8-86D1-FA2DF58B6F4F}"/>
                </c:ext>
              </c:extLst>
            </c:dLbl>
            <c:dLbl>
              <c:idx val="3"/>
              <c:tx>
                <c:rich>
                  <a:bodyPr/>
                  <a:lstStyle/>
                  <a:p>
                    <a:r>
                      <a:rPr lang="fr-FR"/>
                      <a:t>ORCID est gratuit et facile </a:t>
                    </a:r>
                    <a:r>
                      <a:rPr lang="fr-FR" baseline="0"/>
                      <a:t>à utiliser.</a:t>
                    </a:r>
                    <a:r>
                      <a:rPr lang="fr-FR" baseline="0" dirty="0"/>
                      <a:t>
</a:t>
                    </a:r>
                    <a:fld id="{6CE6FB31-7A68-4142-9358-C1B9351FF5E5}" type="PERCENTAGE">
                      <a:rPr lang="fr-FR" baseline="0"/>
                      <a:pPr/>
                      <a:t>[PERCENTAGE]</a:t>
                    </a:fld>
                    <a:endParaRPr lang="fr-FR" baseline="0" dirty="0"/>
                  </a:p>
                </c:rich>
              </c:tx>
              <c:dLblPos val="in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9C80-4DE8-86D1-FA2DF58B6F4F}"/>
                </c:ext>
              </c:extLst>
            </c:dLbl>
            <c:dLbl>
              <c:idx val="4"/>
              <c:dLblPos val="inEnd"/>
              <c:showLegendKey val="0"/>
              <c:showVal val="0"/>
              <c:showCatName val="1"/>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0521739130434782"/>
                      <c:h val="0.29851000429284186"/>
                    </c:manualLayout>
                  </c15:layout>
                </c:ext>
                <c:ext xmlns:c16="http://schemas.microsoft.com/office/drawing/2014/chart" uri="{C3380CC4-5D6E-409C-BE32-E72D297353CC}">
                  <c16:uniqueId val="{00000009-9C80-4DE8-86D1-FA2DF58B6F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Sheet1!$A$3:$A$7</c:f>
              <c:strCache>
                <c:ptCount val="5"/>
                <c:pt idx="0">
                  <c:v>Gérer votre identité académique.</c:v>
                </c:pt>
                <c:pt idx="1">
                  <c:v>Désambiguïsation des noms.</c:v>
                </c:pt>
                <c:pt idx="2">
                  <c:v>Conservez toutes vos informations clés au même endroit.</c:v>
                </c:pt>
                <c:pt idx="3">
                  <c:v>ORCID est gratuit et facile à créer et à utiliser.</c:v>
                </c:pt>
                <c:pt idx="4">
                  <c:v>Assurez-vous que votre travail soit reconnu.</c:v>
                </c:pt>
              </c:strCache>
            </c:strRef>
          </c:cat>
          <c:val>
            <c:numRef>
              <c:f>Sheet1!$Q$3:$Q$7</c:f>
              <c:numCache>
                <c:formatCode>General</c:formatCode>
                <c:ptCount val="5"/>
                <c:pt idx="0">
                  <c:v>40</c:v>
                </c:pt>
                <c:pt idx="1">
                  <c:v>25</c:v>
                </c:pt>
                <c:pt idx="2">
                  <c:v>52</c:v>
                </c:pt>
                <c:pt idx="3">
                  <c:v>35</c:v>
                </c:pt>
                <c:pt idx="4">
                  <c:v>57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9C80-4DE8-86D1-FA2DF58B6F4F}"/>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Summaries!$E$39:$E$44</cx:f>
        <cx:lvl ptCount="6">
          <cx:pt idx="0">Faculty of Arts</cx:pt>
          <cx:pt idx="1">Faculty of Engineering</cx:pt>
          <cx:pt idx="2">Faculty of Environment</cx:pt>
          <cx:pt idx="3">Faculty of Health</cx:pt>
          <cx:pt idx="4">Faculty of Mathematics</cx:pt>
          <cx:pt idx="5">Faculty of Science</cx:pt>
        </cx:lvl>
      </cx:strDim>
      <cx:numDim type="size">
        <cx:f>Summaries!$F$39:$F$44</cx:f>
        <cx:lvl ptCount="6" formatCode="General">
          <cx:pt idx="0">233</cx:pt>
          <cx:pt idx="1">822</cx:pt>
          <cx:pt idx="2">243</cx:pt>
          <cx:pt idx="3">224</cx:pt>
          <cx:pt idx="4">467</cx:pt>
          <cx:pt idx="5">386</cx:pt>
        </cx:lvl>
      </cx:numDim>
    </cx:data>
  </cx:chartData>
  <cx:chart>
    <cx:title pos="t" align="ctr" overlay="0">
      <cx:tx>
        <cx:rich>
          <a:bodyPr spcFirstLastPara="1" vertOverflow="ellipsis" horzOverflow="overflow" wrap="square" lIns="0" tIns="0" rIns="0" bIns="0" anchor="ctr" anchorCtr="1"/>
          <a:lstStyle/>
          <a:p>
            <a:pPr algn="ctr" rtl="0">
              <a:defRPr/>
            </a:pPr>
            <a:r>
              <a:rPr lang="en-US" sz="1400" b="1" i="0" u="none" strike="noStrike" cap="all" baseline="0" dirty="0">
                <a:solidFill>
                  <a:sysClr val="windowText" lastClr="000000">
                    <a:lumMod val="65000"/>
                    <a:lumOff val="35000"/>
                  </a:sysClr>
                </a:solidFill>
                <a:latin typeface="+mn-lt"/>
              </a:rPr>
              <a:t>DANS ORCID</a:t>
            </a:r>
          </a:p>
        </cx:rich>
      </cx:tx>
    </cx:title>
    <cx:plotArea>
      <cx:plotAreaRegion>
        <cx:series layoutId="treemap" uniqueId="{2BEE223C-B2F3-4F86-A883-A626292D0064}">
          <cx:tx>
            <cx:txData>
              <cx:f>Summaries!$F$38</cx:f>
              <cx:v>In ORCID</cx:v>
            </cx:txData>
          </cx:tx>
          <cx:dataPt idx="4">
            <cx:spPr>
              <a:ln>
                <a:solidFill>
                  <a:srgbClr val="EFBBF0"/>
                </a:solidFill>
              </a:ln>
            </cx:spPr>
          </cx:dataPt>
          <cx:dataLabels pos="ctr">
            <cx:txPr>
              <a:bodyPr spcFirstLastPara="1" vertOverflow="ellipsis" horzOverflow="overflow" wrap="square" lIns="0" tIns="0" rIns="0" bIns="0" anchor="ctr" anchorCtr="1"/>
              <a:lstStyle/>
              <a:p>
                <a:pPr algn="ctr" rtl="0">
                  <a:defRPr sz="1200">
                    <a:solidFill>
                      <a:schemeClr val="tx1"/>
                    </a:solidFill>
                  </a:defRPr>
                </a:pPr>
                <a:endParaRPr lang="en-US" sz="1200" b="1" i="0" u="none" strike="noStrike" baseline="0">
                  <a:solidFill>
                    <a:schemeClr val="tx1"/>
                  </a:solidFill>
                  <a:latin typeface="Verdana" panose="020B0604030504040204"/>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a:pPr>
                  <a:r>
                    <a:rPr lang="en-US" sz="1200" b="1" i="0" u="none" strike="noStrike" baseline="0">
                      <a:solidFill>
                        <a:schemeClr val="tx1"/>
                      </a:solidFill>
                      <a:latin typeface="Verdana" panose="020B0604030504040204"/>
                    </a:rPr>
                    <a:t>Faculty of Environment, 243</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a:pPr>
                  <a:r>
                    <a:rPr lang="en-US" sz="1200" b="1" i="0" u="none" strike="noStrike" baseline="0">
                      <a:solidFill>
                        <a:schemeClr val="tx1"/>
                      </a:solidFill>
                      <a:latin typeface="Verdana" panose="020B0604030504040204"/>
                    </a:rPr>
                    <a:t>Faculty of Mathematics, 467</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33685-66BB-4B1C-94A5-7B5D6F9CF44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36A1B4A-98B0-4628-A5F1-8BC2655E3A06}">
      <dgm:prSet/>
      <dgm:spPr/>
      <dgm:t>
        <a:bodyPr/>
        <a:lstStyle/>
        <a:p>
          <a:pPr>
            <a:lnSpc>
              <a:spcPct val="100000"/>
            </a:lnSpc>
          </a:pPr>
          <a:r>
            <a:rPr lang="en-US"/>
            <a:t>Résumé du projet</a:t>
          </a:r>
        </a:p>
      </dgm:t>
    </dgm:pt>
    <dgm:pt modelId="{AD05256F-79FD-43E6-A7E8-62BFC5E4D764}" type="parTrans" cxnId="{39346E7C-59DA-4D00-BFEC-8E31F050AC81}">
      <dgm:prSet/>
      <dgm:spPr/>
      <dgm:t>
        <a:bodyPr/>
        <a:lstStyle/>
        <a:p>
          <a:endParaRPr lang="en-US"/>
        </a:p>
      </dgm:t>
    </dgm:pt>
    <dgm:pt modelId="{1B36FBFA-F2BA-42F8-A0F7-399D3C751718}" type="sibTrans" cxnId="{39346E7C-59DA-4D00-BFEC-8E31F050AC81}">
      <dgm:prSet/>
      <dgm:spPr/>
      <dgm:t>
        <a:bodyPr/>
        <a:lstStyle/>
        <a:p>
          <a:endParaRPr lang="en-US"/>
        </a:p>
      </dgm:t>
    </dgm:pt>
    <dgm:pt modelId="{D0284511-0C9F-4788-BA81-3061258E5006}">
      <dgm:prSet/>
      <dgm:spPr/>
      <dgm:t>
        <a:bodyPr/>
        <a:lstStyle/>
        <a:p>
          <a:pPr>
            <a:lnSpc>
              <a:spcPct val="100000"/>
            </a:lnSpc>
          </a:pPr>
          <a:r>
            <a:rPr lang="en-US" dirty="0"/>
            <a:t>Assertions ORCID</a:t>
          </a:r>
        </a:p>
      </dgm:t>
    </dgm:pt>
    <dgm:pt modelId="{5E5A69D4-0095-44D7-A6FE-F5F32ABFFA11}" type="parTrans" cxnId="{AA4604CD-FFE8-4A54-A67D-1F34EF287A55}">
      <dgm:prSet/>
      <dgm:spPr/>
      <dgm:t>
        <a:bodyPr/>
        <a:lstStyle/>
        <a:p>
          <a:endParaRPr lang="en-US"/>
        </a:p>
      </dgm:t>
    </dgm:pt>
    <dgm:pt modelId="{D563BFD2-2113-4A6E-8DC3-9FCA49E7D2F6}" type="sibTrans" cxnId="{AA4604CD-FFE8-4A54-A67D-1F34EF287A55}">
      <dgm:prSet/>
      <dgm:spPr/>
      <dgm:t>
        <a:bodyPr/>
        <a:lstStyle/>
        <a:p>
          <a:endParaRPr lang="en-US"/>
        </a:p>
      </dgm:t>
    </dgm:pt>
    <dgm:pt modelId="{FD786E99-E873-4B54-9F90-3A8745B75C5D}">
      <dgm:prSet/>
      <dgm:spPr/>
      <dgm:t>
        <a:bodyPr/>
        <a:lstStyle/>
        <a:p>
          <a:pPr>
            <a:lnSpc>
              <a:spcPct val="100000"/>
            </a:lnSpc>
          </a:pPr>
          <a:r>
            <a:rPr lang="en-US" dirty="0"/>
            <a:t>Résultats</a:t>
          </a:r>
        </a:p>
      </dgm:t>
    </dgm:pt>
    <dgm:pt modelId="{B1948BF3-0B68-413F-8CEA-977532B30B44}" type="parTrans" cxnId="{3A946CE3-4E46-4D77-A478-78ED1BE59A4F}">
      <dgm:prSet/>
      <dgm:spPr/>
      <dgm:t>
        <a:bodyPr/>
        <a:lstStyle/>
        <a:p>
          <a:endParaRPr lang="en-US"/>
        </a:p>
      </dgm:t>
    </dgm:pt>
    <dgm:pt modelId="{C5FEF9E6-F840-4C6A-86FB-01D714D57C7C}" type="sibTrans" cxnId="{3A946CE3-4E46-4D77-A478-78ED1BE59A4F}">
      <dgm:prSet/>
      <dgm:spPr/>
      <dgm:t>
        <a:bodyPr/>
        <a:lstStyle/>
        <a:p>
          <a:endParaRPr lang="en-US"/>
        </a:p>
      </dgm:t>
    </dgm:pt>
    <dgm:pt modelId="{DD6D14B7-3452-4A84-8E69-C67A92FCE8F4}">
      <dgm:prSet/>
      <dgm:spPr/>
      <dgm:t>
        <a:bodyPr/>
        <a:lstStyle/>
        <a:p>
          <a:pPr>
            <a:lnSpc>
              <a:spcPct val="100000"/>
            </a:lnSpc>
          </a:pPr>
          <a:r>
            <a:rPr lang="en-US" dirty="0"/>
            <a:t>Engagement</a:t>
          </a:r>
        </a:p>
      </dgm:t>
    </dgm:pt>
    <dgm:pt modelId="{FDEC8D7B-7A65-4752-A3F0-55A567CB1D11}" type="parTrans" cxnId="{86BC1A5D-87F5-41AB-9CCA-594406FC6192}">
      <dgm:prSet/>
      <dgm:spPr/>
      <dgm:t>
        <a:bodyPr/>
        <a:lstStyle/>
        <a:p>
          <a:endParaRPr lang="en-US"/>
        </a:p>
      </dgm:t>
    </dgm:pt>
    <dgm:pt modelId="{AF497F2D-4401-40D9-8664-9D9517FC5950}" type="sibTrans" cxnId="{86BC1A5D-87F5-41AB-9CCA-594406FC6192}">
      <dgm:prSet/>
      <dgm:spPr/>
      <dgm:t>
        <a:bodyPr/>
        <a:lstStyle/>
        <a:p>
          <a:endParaRPr lang="en-US"/>
        </a:p>
      </dgm:t>
    </dgm:pt>
    <dgm:pt modelId="{B181293F-6063-4726-838A-2BA97D82F379}">
      <dgm:prSet/>
      <dgm:spPr/>
      <dgm:t>
        <a:bodyPr/>
        <a:lstStyle/>
        <a:p>
          <a:pPr>
            <a:lnSpc>
              <a:spcPct val="100000"/>
            </a:lnSpc>
          </a:pPr>
          <a:r>
            <a:rPr lang="en-US" dirty="0"/>
            <a:t>Prochaines étapes</a:t>
          </a:r>
        </a:p>
      </dgm:t>
    </dgm:pt>
    <dgm:pt modelId="{A9E3398C-2B73-45DA-8E6A-BC4CACA2C6BF}" type="parTrans" cxnId="{7B83B859-D4E6-48DD-8640-7B22CF5FCEAD}">
      <dgm:prSet/>
      <dgm:spPr/>
      <dgm:t>
        <a:bodyPr/>
        <a:lstStyle/>
        <a:p>
          <a:endParaRPr lang="en-US"/>
        </a:p>
      </dgm:t>
    </dgm:pt>
    <dgm:pt modelId="{7E3ECC51-C0E5-4D58-9A55-34B0ED6630E4}" type="sibTrans" cxnId="{7B83B859-D4E6-48DD-8640-7B22CF5FCEAD}">
      <dgm:prSet/>
      <dgm:spPr/>
      <dgm:t>
        <a:bodyPr/>
        <a:lstStyle/>
        <a:p>
          <a:endParaRPr lang="en-US"/>
        </a:p>
      </dgm:t>
    </dgm:pt>
    <dgm:pt modelId="{3F6C4D90-4F81-40F3-9875-2D3B1EDB0E2D}" type="pres">
      <dgm:prSet presAssocID="{A1233685-66BB-4B1C-94A5-7B5D6F9CF446}" presName="root" presStyleCnt="0">
        <dgm:presLayoutVars>
          <dgm:dir/>
          <dgm:resizeHandles val="exact"/>
        </dgm:presLayoutVars>
      </dgm:prSet>
      <dgm:spPr/>
    </dgm:pt>
    <dgm:pt modelId="{282D8644-86ED-489A-BB06-9F99F6D0D375}" type="pres">
      <dgm:prSet presAssocID="{C36A1B4A-98B0-4628-A5F1-8BC2655E3A06}" presName="compNode" presStyleCnt="0"/>
      <dgm:spPr/>
    </dgm:pt>
    <dgm:pt modelId="{5A13A4E3-4111-482A-8BCF-9359B5D05C57}" type="pres">
      <dgm:prSet presAssocID="{C36A1B4A-98B0-4628-A5F1-8BC2655E3A06}"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ckmark"/>
        </a:ext>
      </dgm:extLst>
    </dgm:pt>
    <dgm:pt modelId="{9E90BC7F-353F-481D-8D62-A44D237DEF2F}" type="pres">
      <dgm:prSet presAssocID="{C36A1B4A-98B0-4628-A5F1-8BC2655E3A06}" presName="spaceRect" presStyleCnt="0"/>
      <dgm:spPr/>
    </dgm:pt>
    <dgm:pt modelId="{3AB52D2B-078E-4EAF-89CA-F0A57850C14B}" type="pres">
      <dgm:prSet presAssocID="{C36A1B4A-98B0-4628-A5F1-8BC2655E3A06}" presName="textRect" presStyleLbl="revTx" presStyleIdx="0" presStyleCnt="5">
        <dgm:presLayoutVars>
          <dgm:chMax val="1"/>
          <dgm:chPref val="1"/>
        </dgm:presLayoutVars>
      </dgm:prSet>
      <dgm:spPr/>
    </dgm:pt>
    <dgm:pt modelId="{7E05EA37-DEE1-406E-B32B-7432A1143DA0}" type="pres">
      <dgm:prSet presAssocID="{1B36FBFA-F2BA-42F8-A0F7-399D3C751718}" presName="sibTrans" presStyleCnt="0"/>
      <dgm:spPr/>
    </dgm:pt>
    <dgm:pt modelId="{B4C6ABD7-0029-4485-8C83-D3EB34B40E73}" type="pres">
      <dgm:prSet presAssocID="{D0284511-0C9F-4788-BA81-3061258E5006}" presName="compNode" presStyleCnt="0"/>
      <dgm:spPr/>
    </dgm:pt>
    <dgm:pt modelId="{322E262A-1758-4A1A-AB93-BFD6B41C3EB9}" type="pres">
      <dgm:prSet presAssocID="{D0284511-0C9F-4788-BA81-3061258E5006}"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451A1B3E-8807-4B1A-B352-42916EFE344E}" type="pres">
      <dgm:prSet presAssocID="{D0284511-0C9F-4788-BA81-3061258E5006}" presName="spaceRect" presStyleCnt="0"/>
      <dgm:spPr/>
    </dgm:pt>
    <dgm:pt modelId="{42C61A39-EF22-4EFA-8193-AE3F1609667D}" type="pres">
      <dgm:prSet presAssocID="{D0284511-0C9F-4788-BA81-3061258E5006}" presName="textRect" presStyleLbl="revTx" presStyleIdx="1" presStyleCnt="5">
        <dgm:presLayoutVars>
          <dgm:chMax val="1"/>
          <dgm:chPref val="1"/>
        </dgm:presLayoutVars>
      </dgm:prSet>
      <dgm:spPr/>
    </dgm:pt>
    <dgm:pt modelId="{172A60D4-3A62-4B4B-907B-D5BDA18C3B5D}" type="pres">
      <dgm:prSet presAssocID="{D563BFD2-2113-4A6E-8DC3-9FCA49E7D2F6}" presName="sibTrans" presStyleCnt="0"/>
      <dgm:spPr/>
    </dgm:pt>
    <dgm:pt modelId="{31D1D1D6-C80D-4A60-9D26-55BE3B646BE5}" type="pres">
      <dgm:prSet presAssocID="{FD786E99-E873-4B54-9F90-3A8745B75C5D}" presName="compNode" presStyleCnt="0"/>
      <dgm:spPr/>
    </dgm:pt>
    <dgm:pt modelId="{D87B5369-597B-4528-9FF6-8D3B1624E973}" type="pres">
      <dgm:prSet presAssocID="{FD786E99-E873-4B54-9F90-3A8745B75C5D}"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ightBrain"/>
        </a:ext>
      </dgm:extLst>
    </dgm:pt>
    <dgm:pt modelId="{0605B427-1DA0-4807-B6E0-11100BB8B6EC}" type="pres">
      <dgm:prSet presAssocID="{FD786E99-E873-4B54-9F90-3A8745B75C5D}" presName="spaceRect" presStyleCnt="0"/>
      <dgm:spPr/>
    </dgm:pt>
    <dgm:pt modelId="{3ADCBCF6-9337-49CF-94D4-E3EC21D38C77}" type="pres">
      <dgm:prSet presAssocID="{FD786E99-E873-4B54-9F90-3A8745B75C5D}" presName="textRect" presStyleLbl="revTx" presStyleIdx="2" presStyleCnt="5">
        <dgm:presLayoutVars>
          <dgm:chMax val="1"/>
          <dgm:chPref val="1"/>
        </dgm:presLayoutVars>
      </dgm:prSet>
      <dgm:spPr/>
    </dgm:pt>
    <dgm:pt modelId="{914A0F81-8D51-49B3-B818-880676C6318A}" type="pres">
      <dgm:prSet presAssocID="{C5FEF9E6-F840-4C6A-86FB-01D714D57C7C}" presName="sibTrans" presStyleCnt="0"/>
      <dgm:spPr/>
    </dgm:pt>
    <dgm:pt modelId="{E4A4B405-6485-418A-9855-5338F07A3588}" type="pres">
      <dgm:prSet presAssocID="{DD6D14B7-3452-4A84-8E69-C67A92FCE8F4}" presName="compNode" presStyleCnt="0"/>
      <dgm:spPr/>
    </dgm:pt>
    <dgm:pt modelId="{6CDB0827-2E42-4862-AB07-C2379CFFC673}" type="pres">
      <dgm:prSet presAssocID="{DD6D14B7-3452-4A84-8E69-C67A92FCE8F4}" presName="iconRect" presStyleLbl="node1" presStyleIdx="3" presStyleCnt="5"/>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97C02D69-BF35-49A0-831E-FF8C48B90E6D}" type="pres">
      <dgm:prSet presAssocID="{DD6D14B7-3452-4A84-8E69-C67A92FCE8F4}" presName="spaceRect" presStyleCnt="0"/>
      <dgm:spPr/>
    </dgm:pt>
    <dgm:pt modelId="{64AD2D49-CD2F-435E-8CA3-D53B666E474C}" type="pres">
      <dgm:prSet presAssocID="{DD6D14B7-3452-4A84-8E69-C67A92FCE8F4}" presName="textRect" presStyleLbl="revTx" presStyleIdx="3" presStyleCnt="5">
        <dgm:presLayoutVars>
          <dgm:chMax val="1"/>
          <dgm:chPref val="1"/>
        </dgm:presLayoutVars>
      </dgm:prSet>
      <dgm:spPr/>
    </dgm:pt>
    <dgm:pt modelId="{A98E9744-48F8-4CA1-9E6D-5C8C3CE55A70}" type="pres">
      <dgm:prSet presAssocID="{AF497F2D-4401-40D9-8664-9D9517FC5950}" presName="sibTrans" presStyleCnt="0"/>
      <dgm:spPr/>
    </dgm:pt>
    <dgm:pt modelId="{E6F80046-8C67-40C3-8DCB-5C3F695FA0FF}" type="pres">
      <dgm:prSet presAssocID="{B181293F-6063-4726-838A-2BA97D82F379}" presName="compNode" presStyleCnt="0"/>
      <dgm:spPr/>
    </dgm:pt>
    <dgm:pt modelId="{A6C60329-AB84-48BA-B9A8-5227C13822CA}" type="pres">
      <dgm:prSet presAssocID="{B181293F-6063-4726-838A-2BA97D82F379}"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Aspiration with solid fill"/>
        </a:ext>
      </dgm:extLst>
    </dgm:pt>
    <dgm:pt modelId="{46250A3B-C020-4510-957E-AD3CB6B4519B}" type="pres">
      <dgm:prSet presAssocID="{B181293F-6063-4726-838A-2BA97D82F379}" presName="spaceRect" presStyleCnt="0"/>
      <dgm:spPr/>
    </dgm:pt>
    <dgm:pt modelId="{81AEDE2A-400B-42D7-9A9D-90FE7DC9A111}" type="pres">
      <dgm:prSet presAssocID="{B181293F-6063-4726-838A-2BA97D82F379}" presName="textRect" presStyleLbl="revTx" presStyleIdx="4" presStyleCnt="5">
        <dgm:presLayoutVars>
          <dgm:chMax val="1"/>
          <dgm:chPref val="1"/>
        </dgm:presLayoutVars>
      </dgm:prSet>
      <dgm:spPr/>
    </dgm:pt>
  </dgm:ptLst>
  <dgm:cxnLst>
    <dgm:cxn modelId="{F359B137-87B1-4365-8375-AE3C56EDA898}" type="presOf" srcId="{D0284511-0C9F-4788-BA81-3061258E5006}" destId="{42C61A39-EF22-4EFA-8193-AE3F1609667D}" srcOrd="0" destOrd="0" presId="urn:microsoft.com/office/officeart/2018/2/layout/IconLabelList"/>
    <dgm:cxn modelId="{86BC1A5D-87F5-41AB-9CCA-594406FC6192}" srcId="{A1233685-66BB-4B1C-94A5-7B5D6F9CF446}" destId="{DD6D14B7-3452-4A84-8E69-C67A92FCE8F4}" srcOrd="3" destOrd="0" parTransId="{FDEC8D7B-7A65-4752-A3F0-55A567CB1D11}" sibTransId="{AF497F2D-4401-40D9-8664-9D9517FC5950}"/>
    <dgm:cxn modelId="{7B83B859-D4E6-48DD-8640-7B22CF5FCEAD}" srcId="{A1233685-66BB-4B1C-94A5-7B5D6F9CF446}" destId="{B181293F-6063-4726-838A-2BA97D82F379}" srcOrd="4" destOrd="0" parTransId="{A9E3398C-2B73-45DA-8E6A-BC4CACA2C6BF}" sibTransId="{7E3ECC51-C0E5-4D58-9A55-34B0ED6630E4}"/>
    <dgm:cxn modelId="{39346E7C-59DA-4D00-BFEC-8E31F050AC81}" srcId="{A1233685-66BB-4B1C-94A5-7B5D6F9CF446}" destId="{C36A1B4A-98B0-4628-A5F1-8BC2655E3A06}" srcOrd="0" destOrd="0" parTransId="{AD05256F-79FD-43E6-A7E8-62BFC5E4D764}" sibTransId="{1B36FBFA-F2BA-42F8-A0F7-399D3C751718}"/>
    <dgm:cxn modelId="{15623786-68D2-40A4-A049-FC855E69DB73}" type="presOf" srcId="{A1233685-66BB-4B1C-94A5-7B5D6F9CF446}" destId="{3F6C4D90-4F81-40F3-9875-2D3B1EDB0E2D}" srcOrd="0" destOrd="0" presId="urn:microsoft.com/office/officeart/2018/2/layout/IconLabelList"/>
    <dgm:cxn modelId="{6D064E9E-E06B-4A19-88D0-4A61D8B09D04}" type="presOf" srcId="{DD6D14B7-3452-4A84-8E69-C67A92FCE8F4}" destId="{64AD2D49-CD2F-435E-8CA3-D53B666E474C}" srcOrd="0" destOrd="0" presId="urn:microsoft.com/office/officeart/2018/2/layout/IconLabelList"/>
    <dgm:cxn modelId="{9D1CABC0-9881-48DA-A270-B4CBD6D1815B}" type="presOf" srcId="{B181293F-6063-4726-838A-2BA97D82F379}" destId="{81AEDE2A-400B-42D7-9A9D-90FE7DC9A111}" srcOrd="0" destOrd="0" presId="urn:microsoft.com/office/officeart/2018/2/layout/IconLabelList"/>
    <dgm:cxn modelId="{B6733EC1-83D7-4B5A-88CA-7D71186C1D06}" type="presOf" srcId="{C36A1B4A-98B0-4628-A5F1-8BC2655E3A06}" destId="{3AB52D2B-078E-4EAF-89CA-F0A57850C14B}" srcOrd="0" destOrd="0" presId="urn:microsoft.com/office/officeart/2018/2/layout/IconLabelList"/>
    <dgm:cxn modelId="{8A1D00C5-9822-4DB9-B750-636C3C682C7D}" type="presOf" srcId="{FD786E99-E873-4B54-9F90-3A8745B75C5D}" destId="{3ADCBCF6-9337-49CF-94D4-E3EC21D38C77}" srcOrd="0" destOrd="0" presId="urn:microsoft.com/office/officeart/2018/2/layout/IconLabelList"/>
    <dgm:cxn modelId="{AA4604CD-FFE8-4A54-A67D-1F34EF287A55}" srcId="{A1233685-66BB-4B1C-94A5-7B5D6F9CF446}" destId="{D0284511-0C9F-4788-BA81-3061258E5006}" srcOrd="1" destOrd="0" parTransId="{5E5A69D4-0095-44D7-A6FE-F5F32ABFFA11}" sibTransId="{D563BFD2-2113-4A6E-8DC3-9FCA49E7D2F6}"/>
    <dgm:cxn modelId="{3A946CE3-4E46-4D77-A478-78ED1BE59A4F}" srcId="{A1233685-66BB-4B1C-94A5-7B5D6F9CF446}" destId="{FD786E99-E873-4B54-9F90-3A8745B75C5D}" srcOrd="2" destOrd="0" parTransId="{B1948BF3-0B68-413F-8CEA-977532B30B44}" sibTransId="{C5FEF9E6-F840-4C6A-86FB-01D714D57C7C}"/>
    <dgm:cxn modelId="{5C9D1857-DA06-4F20-822C-BD6957DB3BCF}" type="presParOf" srcId="{3F6C4D90-4F81-40F3-9875-2D3B1EDB0E2D}" destId="{282D8644-86ED-489A-BB06-9F99F6D0D375}" srcOrd="0" destOrd="0" presId="urn:microsoft.com/office/officeart/2018/2/layout/IconLabelList"/>
    <dgm:cxn modelId="{E92A2649-562E-4CEC-A5E9-E03F56CB8448}" type="presParOf" srcId="{282D8644-86ED-489A-BB06-9F99F6D0D375}" destId="{5A13A4E3-4111-482A-8BCF-9359B5D05C57}" srcOrd="0" destOrd="0" presId="urn:microsoft.com/office/officeart/2018/2/layout/IconLabelList"/>
    <dgm:cxn modelId="{46561727-74E5-4D39-9678-3166393FA154}" type="presParOf" srcId="{282D8644-86ED-489A-BB06-9F99F6D0D375}" destId="{9E90BC7F-353F-481D-8D62-A44D237DEF2F}" srcOrd="1" destOrd="0" presId="urn:microsoft.com/office/officeart/2018/2/layout/IconLabelList"/>
    <dgm:cxn modelId="{3C65CCEA-0955-4E76-A72A-306C5125948B}" type="presParOf" srcId="{282D8644-86ED-489A-BB06-9F99F6D0D375}" destId="{3AB52D2B-078E-4EAF-89CA-F0A57850C14B}" srcOrd="2" destOrd="0" presId="urn:microsoft.com/office/officeart/2018/2/layout/IconLabelList"/>
    <dgm:cxn modelId="{AA863BD0-65E6-4546-8F96-46398128AAF2}" type="presParOf" srcId="{3F6C4D90-4F81-40F3-9875-2D3B1EDB0E2D}" destId="{7E05EA37-DEE1-406E-B32B-7432A1143DA0}" srcOrd="1" destOrd="0" presId="urn:microsoft.com/office/officeart/2018/2/layout/IconLabelList"/>
    <dgm:cxn modelId="{F32B7921-7961-44EC-B6D1-EEC77D634218}" type="presParOf" srcId="{3F6C4D90-4F81-40F3-9875-2D3B1EDB0E2D}" destId="{B4C6ABD7-0029-4485-8C83-D3EB34B40E73}" srcOrd="2" destOrd="0" presId="urn:microsoft.com/office/officeart/2018/2/layout/IconLabelList"/>
    <dgm:cxn modelId="{11A2D2B2-266F-4069-8D88-41CD97A34F3A}" type="presParOf" srcId="{B4C6ABD7-0029-4485-8C83-D3EB34B40E73}" destId="{322E262A-1758-4A1A-AB93-BFD6B41C3EB9}" srcOrd="0" destOrd="0" presId="urn:microsoft.com/office/officeart/2018/2/layout/IconLabelList"/>
    <dgm:cxn modelId="{93D17FDC-6B38-4A31-B36C-CD476CA15572}" type="presParOf" srcId="{B4C6ABD7-0029-4485-8C83-D3EB34B40E73}" destId="{451A1B3E-8807-4B1A-B352-42916EFE344E}" srcOrd="1" destOrd="0" presId="urn:microsoft.com/office/officeart/2018/2/layout/IconLabelList"/>
    <dgm:cxn modelId="{0EEAE563-D6DA-463C-B2FC-842AEABE6857}" type="presParOf" srcId="{B4C6ABD7-0029-4485-8C83-D3EB34B40E73}" destId="{42C61A39-EF22-4EFA-8193-AE3F1609667D}" srcOrd="2" destOrd="0" presId="urn:microsoft.com/office/officeart/2018/2/layout/IconLabelList"/>
    <dgm:cxn modelId="{4DA7B56E-714A-4F1F-8A99-66B83AE5778B}" type="presParOf" srcId="{3F6C4D90-4F81-40F3-9875-2D3B1EDB0E2D}" destId="{172A60D4-3A62-4B4B-907B-D5BDA18C3B5D}" srcOrd="3" destOrd="0" presId="urn:microsoft.com/office/officeart/2018/2/layout/IconLabelList"/>
    <dgm:cxn modelId="{E9B96A8F-694A-49E8-B5D0-74FDECD9033E}" type="presParOf" srcId="{3F6C4D90-4F81-40F3-9875-2D3B1EDB0E2D}" destId="{31D1D1D6-C80D-4A60-9D26-55BE3B646BE5}" srcOrd="4" destOrd="0" presId="urn:microsoft.com/office/officeart/2018/2/layout/IconLabelList"/>
    <dgm:cxn modelId="{C5373EC6-9B75-410E-8335-1F8FDB56A8F2}" type="presParOf" srcId="{31D1D1D6-C80D-4A60-9D26-55BE3B646BE5}" destId="{D87B5369-597B-4528-9FF6-8D3B1624E973}" srcOrd="0" destOrd="0" presId="urn:microsoft.com/office/officeart/2018/2/layout/IconLabelList"/>
    <dgm:cxn modelId="{DC808A7B-E743-41A6-B142-4A1F403137B9}" type="presParOf" srcId="{31D1D1D6-C80D-4A60-9D26-55BE3B646BE5}" destId="{0605B427-1DA0-4807-B6E0-11100BB8B6EC}" srcOrd="1" destOrd="0" presId="urn:microsoft.com/office/officeart/2018/2/layout/IconLabelList"/>
    <dgm:cxn modelId="{3A6B9FE5-96F7-41EF-952A-1F188E69963E}" type="presParOf" srcId="{31D1D1D6-C80D-4A60-9D26-55BE3B646BE5}" destId="{3ADCBCF6-9337-49CF-94D4-E3EC21D38C77}" srcOrd="2" destOrd="0" presId="urn:microsoft.com/office/officeart/2018/2/layout/IconLabelList"/>
    <dgm:cxn modelId="{756D0F0A-A833-4221-A4C6-AA9C0928D5BE}" type="presParOf" srcId="{3F6C4D90-4F81-40F3-9875-2D3B1EDB0E2D}" destId="{914A0F81-8D51-49B3-B818-880676C6318A}" srcOrd="5" destOrd="0" presId="urn:microsoft.com/office/officeart/2018/2/layout/IconLabelList"/>
    <dgm:cxn modelId="{22081F52-25E5-42A8-856C-F3DDAB1F0B23}" type="presParOf" srcId="{3F6C4D90-4F81-40F3-9875-2D3B1EDB0E2D}" destId="{E4A4B405-6485-418A-9855-5338F07A3588}" srcOrd="6" destOrd="0" presId="urn:microsoft.com/office/officeart/2018/2/layout/IconLabelList"/>
    <dgm:cxn modelId="{D9195B27-99CC-4268-82FC-FDFE44A282BD}" type="presParOf" srcId="{E4A4B405-6485-418A-9855-5338F07A3588}" destId="{6CDB0827-2E42-4862-AB07-C2379CFFC673}" srcOrd="0" destOrd="0" presId="urn:microsoft.com/office/officeart/2018/2/layout/IconLabelList"/>
    <dgm:cxn modelId="{6D49B1A9-6F57-4B6D-ABA8-E477D6BB671F}" type="presParOf" srcId="{E4A4B405-6485-418A-9855-5338F07A3588}" destId="{97C02D69-BF35-49A0-831E-FF8C48B90E6D}" srcOrd="1" destOrd="0" presId="urn:microsoft.com/office/officeart/2018/2/layout/IconLabelList"/>
    <dgm:cxn modelId="{391111C3-9180-4C90-A45F-593E0E1C1CB0}" type="presParOf" srcId="{E4A4B405-6485-418A-9855-5338F07A3588}" destId="{64AD2D49-CD2F-435E-8CA3-D53B666E474C}" srcOrd="2" destOrd="0" presId="urn:microsoft.com/office/officeart/2018/2/layout/IconLabelList"/>
    <dgm:cxn modelId="{7D34A53E-AFEE-4F1C-91BA-4FD3BCE7BCAC}" type="presParOf" srcId="{3F6C4D90-4F81-40F3-9875-2D3B1EDB0E2D}" destId="{A98E9744-48F8-4CA1-9E6D-5C8C3CE55A70}" srcOrd="7" destOrd="0" presId="urn:microsoft.com/office/officeart/2018/2/layout/IconLabelList"/>
    <dgm:cxn modelId="{F48A0101-B021-4E47-B546-5BB3DBE2C4C9}" type="presParOf" srcId="{3F6C4D90-4F81-40F3-9875-2D3B1EDB0E2D}" destId="{E6F80046-8C67-40C3-8DCB-5C3F695FA0FF}" srcOrd="8" destOrd="0" presId="urn:microsoft.com/office/officeart/2018/2/layout/IconLabelList"/>
    <dgm:cxn modelId="{C59B971F-DF70-44BC-A56D-2B814AC6909C}" type="presParOf" srcId="{E6F80046-8C67-40C3-8DCB-5C3F695FA0FF}" destId="{A6C60329-AB84-48BA-B9A8-5227C13822CA}" srcOrd="0" destOrd="0" presId="urn:microsoft.com/office/officeart/2018/2/layout/IconLabelList"/>
    <dgm:cxn modelId="{C0596798-EC76-4B72-A11D-67DCA2461516}" type="presParOf" srcId="{E6F80046-8C67-40C3-8DCB-5C3F695FA0FF}" destId="{46250A3B-C020-4510-957E-AD3CB6B4519B}" srcOrd="1" destOrd="0" presId="urn:microsoft.com/office/officeart/2018/2/layout/IconLabelList"/>
    <dgm:cxn modelId="{2050D7F9-1C40-446B-8027-93827F49286F}" type="presParOf" srcId="{E6F80046-8C67-40C3-8DCB-5C3F695FA0FF}" destId="{81AEDE2A-400B-42D7-9A9D-90FE7DC9A11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5B3B3-C753-4911-A92E-59050DEA23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E15C9F0-2C11-4640-98EA-B535038BED6F}">
      <dgm:prSet phldrT="[Text]" phldr="0"/>
      <dgm:spPr/>
      <dgm:t>
        <a:bodyPr/>
        <a:lstStyle/>
        <a:p>
          <a:r>
            <a:rPr lang="en-US" dirty="0"/>
            <a:t>Objectifs de performance</a:t>
          </a:r>
        </a:p>
      </dgm:t>
    </dgm:pt>
    <dgm:pt modelId="{22C39367-1EF9-4143-B8F3-068D4CBB1291}" type="parTrans" cxnId="{A32CAF78-E774-4543-A244-BAB1F5B255B7}">
      <dgm:prSet/>
      <dgm:spPr/>
      <dgm:t>
        <a:bodyPr/>
        <a:lstStyle/>
        <a:p>
          <a:endParaRPr lang="en-US"/>
        </a:p>
      </dgm:t>
    </dgm:pt>
    <dgm:pt modelId="{60DB5C40-0325-4914-BEF5-74FDE09B3E2C}" type="sibTrans" cxnId="{A32CAF78-E774-4543-A244-BAB1F5B255B7}">
      <dgm:prSet/>
      <dgm:spPr/>
      <dgm:t>
        <a:bodyPr/>
        <a:lstStyle/>
        <a:p>
          <a:endParaRPr lang="en-US"/>
        </a:p>
      </dgm:t>
    </dgm:pt>
    <dgm:pt modelId="{970EC0C3-A311-4C1C-B9E3-3FF57B68779C}">
      <dgm:prSet phldrT="[Text]" phldr="0"/>
      <dgm:spPr/>
      <dgm:t>
        <a:bodyPr/>
        <a:lstStyle/>
        <a:p>
          <a:r>
            <a:rPr lang="en-US" dirty="0"/>
            <a:t>Indicateurs de performance</a:t>
          </a:r>
        </a:p>
      </dgm:t>
    </dgm:pt>
    <dgm:pt modelId="{307D3753-CFCA-4473-BB03-51060CEF183C}" type="parTrans" cxnId="{96FDFA0C-DA97-4A15-BE55-0B3F5B24C656}">
      <dgm:prSet/>
      <dgm:spPr/>
      <dgm:t>
        <a:bodyPr/>
        <a:lstStyle/>
        <a:p>
          <a:endParaRPr lang="en-US"/>
        </a:p>
      </dgm:t>
    </dgm:pt>
    <dgm:pt modelId="{577FEDBB-670C-4FA5-A3A5-19838A6B4ECE}" type="sibTrans" cxnId="{96FDFA0C-DA97-4A15-BE55-0B3F5B24C656}">
      <dgm:prSet/>
      <dgm:spPr/>
      <dgm:t>
        <a:bodyPr/>
        <a:lstStyle/>
        <a:p>
          <a:endParaRPr lang="en-US"/>
        </a:p>
      </dgm:t>
    </dgm:pt>
    <dgm:pt modelId="{F42315B7-DB6A-431B-A250-12513E11E398}">
      <dgm:prSet phldrT="[Text]" phldr="0"/>
      <dgm:spPr/>
      <dgm:t>
        <a:bodyPr/>
        <a:lstStyle/>
        <a:p>
          <a:r>
            <a:rPr lang="en-US" dirty="0"/>
            <a:t>Résultats visés</a:t>
          </a:r>
        </a:p>
      </dgm:t>
    </dgm:pt>
    <dgm:pt modelId="{9F227963-F01A-442E-9C27-0B99A25DBB3B}" type="parTrans" cxnId="{40DB1DAA-120A-42C8-8085-68646B4593FB}">
      <dgm:prSet/>
      <dgm:spPr/>
      <dgm:t>
        <a:bodyPr/>
        <a:lstStyle/>
        <a:p>
          <a:endParaRPr lang="en-US"/>
        </a:p>
      </dgm:t>
    </dgm:pt>
    <dgm:pt modelId="{08DD298F-8247-4578-8EC2-6062E22F39A3}" type="sibTrans" cxnId="{40DB1DAA-120A-42C8-8085-68646B4593FB}">
      <dgm:prSet/>
      <dgm:spPr/>
      <dgm:t>
        <a:bodyPr/>
        <a:lstStyle/>
        <a:p>
          <a:endParaRPr lang="en-US"/>
        </a:p>
      </dgm:t>
    </dgm:pt>
    <dgm:pt modelId="{1DF103C7-EB6E-4370-AA5B-33200431966A}">
      <dgm:prSet phldrT="[Text]" phldr="0"/>
      <dgm:spPr/>
      <dgm:t>
        <a:bodyPr/>
        <a:lstStyle/>
        <a:p>
          <a:pPr>
            <a:buFont typeface="Symbol" panose="05050102010706020507" pitchFamily="18" charset="2"/>
            <a:buChar char=""/>
          </a:pPr>
          <a:r>
            <a:rPr lang="en-US"/>
            <a:t>Créer un cadre de données et un flux de travail permanents pour recueillir des données sur l'impact de la recherche au niveau des auteurs, spécifiques à l'établissement </a:t>
          </a:r>
          <a:endParaRPr lang="en-US" dirty="0"/>
        </a:p>
      </dgm:t>
    </dgm:pt>
    <dgm:pt modelId="{35913CE3-ABA2-4D69-8E98-8886D1481936}" type="parTrans" cxnId="{927F7BD0-920C-4D38-8441-4B09E9E84D94}">
      <dgm:prSet/>
      <dgm:spPr/>
      <dgm:t>
        <a:bodyPr/>
        <a:lstStyle/>
        <a:p>
          <a:endParaRPr lang="en-US"/>
        </a:p>
      </dgm:t>
    </dgm:pt>
    <dgm:pt modelId="{BB5BCFEB-5366-46A1-A56D-E79698239269}" type="sibTrans" cxnId="{927F7BD0-920C-4D38-8441-4B09E9E84D94}">
      <dgm:prSet/>
      <dgm:spPr/>
      <dgm:t>
        <a:bodyPr/>
        <a:lstStyle/>
        <a:p>
          <a:endParaRPr lang="en-US"/>
        </a:p>
      </dgm:t>
    </dgm:pt>
    <dgm:pt modelId="{D8BEC4BF-54A6-4974-B81A-50EB1F3E7B67}">
      <dgm:prSet/>
      <dgm:spPr/>
      <dgm:t>
        <a:bodyPr/>
        <a:lstStyle/>
        <a:p>
          <a:pPr>
            <a:buFont typeface="Symbol" panose="05050102010706020507" pitchFamily="18" charset="2"/>
            <a:buChar char=""/>
          </a:pPr>
          <a:r>
            <a:rPr lang="en-US" dirty="0"/>
            <a:t>Mettre en place une intégration ORCID et un flux de travail à l'échelle de l'établissement</a:t>
          </a:r>
        </a:p>
      </dgm:t>
    </dgm:pt>
    <dgm:pt modelId="{80FB8AC8-F490-4508-8FB6-DFDE6E3FD7C3}" type="parTrans" cxnId="{3679863C-26CE-4598-8626-4B6EF592511A}">
      <dgm:prSet/>
      <dgm:spPr/>
      <dgm:t>
        <a:bodyPr/>
        <a:lstStyle/>
        <a:p>
          <a:endParaRPr lang="en-US"/>
        </a:p>
      </dgm:t>
    </dgm:pt>
    <dgm:pt modelId="{22B639FE-FB0E-49FF-ADDD-1B1BE5CEF4DC}" type="sibTrans" cxnId="{3679863C-26CE-4598-8626-4B6EF592511A}">
      <dgm:prSet/>
      <dgm:spPr/>
      <dgm:t>
        <a:bodyPr/>
        <a:lstStyle/>
        <a:p>
          <a:endParaRPr lang="en-US"/>
        </a:p>
      </dgm:t>
    </dgm:pt>
    <dgm:pt modelId="{A41412B1-2475-4B58-96C6-ED4353C11114}">
      <dgm:prSet/>
      <dgm:spPr/>
      <dgm:t>
        <a:bodyPr/>
        <a:lstStyle/>
        <a:p>
          <a:pPr>
            <a:buFont typeface="Symbol" panose="05050102010706020507" pitchFamily="18" charset="2"/>
            <a:buChar char=""/>
          </a:pPr>
          <a:r>
            <a:rPr lang="en-US"/>
            <a:t>Mettre en œuvre l'ORCID Affiliation Manager et développer une procédure de maintenance</a:t>
          </a:r>
        </a:p>
      </dgm:t>
    </dgm:pt>
    <dgm:pt modelId="{0042E0E5-EAC9-454A-A8E2-EA12FF5BE865}" type="parTrans" cxnId="{C87B470A-F60D-4DDB-BA6D-097B88E5C4B6}">
      <dgm:prSet/>
      <dgm:spPr/>
      <dgm:t>
        <a:bodyPr/>
        <a:lstStyle/>
        <a:p>
          <a:endParaRPr lang="en-US"/>
        </a:p>
      </dgm:t>
    </dgm:pt>
    <dgm:pt modelId="{45415663-AB71-4C52-9A09-CC5A2659AC29}" type="sibTrans" cxnId="{C87B470A-F60D-4DDB-BA6D-097B88E5C4B6}">
      <dgm:prSet/>
      <dgm:spPr/>
      <dgm:t>
        <a:bodyPr/>
        <a:lstStyle/>
        <a:p>
          <a:endParaRPr lang="en-US"/>
        </a:p>
      </dgm:t>
    </dgm:pt>
    <dgm:pt modelId="{8B567A3A-C0CE-4944-A3ED-03696AA64C1C}">
      <dgm:prSet/>
      <dgm:spPr/>
      <dgm:t>
        <a:bodyPr/>
        <a:lstStyle/>
        <a:p>
          <a:pPr>
            <a:buFont typeface="Symbol" panose="05050102010706020507" pitchFamily="18" charset="2"/>
            <a:buChar char=""/>
          </a:pPr>
          <a:r>
            <a:rPr lang="en-US"/>
            <a:t>Intégrer ORCID dans les flux de travail analytiques existants</a:t>
          </a:r>
        </a:p>
      </dgm:t>
    </dgm:pt>
    <dgm:pt modelId="{6B75E6F9-9C21-4463-AAC3-5E75958DBA2A}" type="parTrans" cxnId="{3F36E8C8-EB54-4C91-9BA2-0B6D54BA192F}">
      <dgm:prSet/>
      <dgm:spPr/>
      <dgm:t>
        <a:bodyPr/>
        <a:lstStyle/>
        <a:p>
          <a:endParaRPr lang="en-US"/>
        </a:p>
      </dgm:t>
    </dgm:pt>
    <dgm:pt modelId="{CC6C4519-E98B-4845-A401-F6EDB44B2B3D}" type="sibTrans" cxnId="{3F36E8C8-EB54-4C91-9BA2-0B6D54BA192F}">
      <dgm:prSet/>
      <dgm:spPr/>
      <dgm:t>
        <a:bodyPr/>
        <a:lstStyle/>
        <a:p>
          <a:endParaRPr lang="en-US"/>
        </a:p>
      </dgm:t>
    </dgm:pt>
    <dgm:pt modelId="{A808A419-EC08-4C38-BE74-1D727FB51DD0}">
      <dgm:prSet/>
      <dgm:spPr/>
      <dgm:t>
        <a:bodyPr/>
        <a:lstStyle/>
        <a:p>
          <a:pPr>
            <a:buFont typeface="Symbol" panose="05050102010706020507" pitchFamily="18" charset="2"/>
            <a:buChar char=""/>
          </a:pPr>
          <a:r>
            <a:rPr lang="en-US" dirty="0"/>
            <a:t>Comprendre l'impact de la recherche des étudiants de troisième cycle à travers la répartition des fonds de recherche et la production de publications</a:t>
          </a:r>
        </a:p>
      </dgm:t>
    </dgm:pt>
    <dgm:pt modelId="{AA6C0D4D-CE9E-41C2-A350-0E020C573CB7}" type="parTrans" cxnId="{6E144E2B-D6C5-48B9-A58C-EF190E9FD2A8}">
      <dgm:prSet/>
      <dgm:spPr/>
      <dgm:t>
        <a:bodyPr/>
        <a:lstStyle/>
        <a:p>
          <a:endParaRPr lang="en-US"/>
        </a:p>
      </dgm:t>
    </dgm:pt>
    <dgm:pt modelId="{79E5A517-6EF1-43F2-9E3E-9F9822822E3D}" type="sibTrans" cxnId="{6E144E2B-D6C5-48B9-A58C-EF190E9FD2A8}">
      <dgm:prSet/>
      <dgm:spPr/>
      <dgm:t>
        <a:bodyPr/>
        <a:lstStyle/>
        <a:p>
          <a:endParaRPr lang="en-US"/>
        </a:p>
      </dgm:t>
    </dgm:pt>
    <dgm:pt modelId="{6BF7756C-9322-4C84-9D0A-303C62E54727}" type="pres">
      <dgm:prSet presAssocID="{2095B3B3-C753-4911-A92E-59050DEA23A6}" presName="linear" presStyleCnt="0">
        <dgm:presLayoutVars>
          <dgm:dir/>
          <dgm:animLvl val="lvl"/>
          <dgm:resizeHandles val="exact"/>
        </dgm:presLayoutVars>
      </dgm:prSet>
      <dgm:spPr/>
    </dgm:pt>
    <dgm:pt modelId="{2C6F5DB5-ED71-4736-A2CF-978C28BD74CE}" type="pres">
      <dgm:prSet presAssocID="{1E15C9F0-2C11-4640-98EA-B535038BED6F}" presName="parentLin" presStyleCnt="0"/>
      <dgm:spPr/>
    </dgm:pt>
    <dgm:pt modelId="{E3A124DE-EEAF-4B6C-9802-DC89D1209686}" type="pres">
      <dgm:prSet presAssocID="{1E15C9F0-2C11-4640-98EA-B535038BED6F}" presName="parentLeftMargin" presStyleLbl="node1" presStyleIdx="0" presStyleCnt="3"/>
      <dgm:spPr/>
    </dgm:pt>
    <dgm:pt modelId="{070F9037-E5EE-4F3C-A707-ED48D3145126}" type="pres">
      <dgm:prSet presAssocID="{1E15C9F0-2C11-4640-98EA-B535038BED6F}" presName="parentText" presStyleLbl="node1" presStyleIdx="0" presStyleCnt="3">
        <dgm:presLayoutVars>
          <dgm:chMax val="0"/>
          <dgm:bulletEnabled val="1"/>
        </dgm:presLayoutVars>
      </dgm:prSet>
      <dgm:spPr/>
    </dgm:pt>
    <dgm:pt modelId="{803EF337-0A72-409A-A1BC-6F05F11F7806}" type="pres">
      <dgm:prSet presAssocID="{1E15C9F0-2C11-4640-98EA-B535038BED6F}" presName="negativeSpace" presStyleCnt="0"/>
      <dgm:spPr/>
    </dgm:pt>
    <dgm:pt modelId="{C4DA5448-EF39-4F11-B94A-C6D258761EC0}" type="pres">
      <dgm:prSet presAssocID="{1E15C9F0-2C11-4640-98EA-B535038BED6F}" presName="childText" presStyleLbl="conFgAcc1" presStyleIdx="0" presStyleCnt="3">
        <dgm:presLayoutVars>
          <dgm:bulletEnabled val="1"/>
        </dgm:presLayoutVars>
      </dgm:prSet>
      <dgm:spPr/>
    </dgm:pt>
    <dgm:pt modelId="{FA1C205F-CABE-4DD5-801F-B885A55E29C8}" type="pres">
      <dgm:prSet presAssocID="{60DB5C40-0325-4914-BEF5-74FDE09B3E2C}" presName="spaceBetweenRectangles" presStyleCnt="0"/>
      <dgm:spPr/>
    </dgm:pt>
    <dgm:pt modelId="{0FE985E6-0AAD-4B19-8774-1344BA3E4F22}" type="pres">
      <dgm:prSet presAssocID="{970EC0C3-A311-4C1C-B9E3-3FF57B68779C}" presName="parentLin" presStyleCnt="0"/>
      <dgm:spPr/>
    </dgm:pt>
    <dgm:pt modelId="{A89C9439-AC69-4215-8F64-5D6F9F3CE5F8}" type="pres">
      <dgm:prSet presAssocID="{970EC0C3-A311-4C1C-B9E3-3FF57B68779C}" presName="parentLeftMargin" presStyleLbl="node1" presStyleIdx="0" presStyleCnt="3"/>
      <dgm:spPr/>
    </dgm:pt>
    <dgm:pt modelId="{C2783C60-11FE-4D2F-BCF8-3AFE732A8E56}" type="pres">
      <dgm:prSet presAssocID="{970EC0C3-A311-4C1C-B9E3-3FF57B68779C}" presName="parentText" presStyleLbl="node1" presStyleIdx="1" presStyleCnt="3">
        <dgm:presLayoutVars>
          <dgm:chMax val="0"/>
          <dgm:bulletEnabled val="1"/>
        </dgm:presLayoutVars>
      </dgm:prSet>
      <dgm:spPr/>
    </dgm:pt>
    <dgm:pt modelId="{35630952-25EF-4904-9F5B-2D422D8B5A50}" type="pres">
      <dgm:prSet presAssocID="{970EC0C3-A311-4C1C-B9E3-3FF57B68779C}" presName="negativeSpace" presStyleCnt="0"/>
      <dgm:spPr/>
    </dgm:pt>
    <dgm:pt modelId="{67CB9FAD-72A9-42CE-8607-242FA71B4CE7}" type="pres">
      <dgm:prSet presAssocID="{970EC0C3-A311-4C1C-B9E3-3FF57B68779C}" presName="childText" presStyleLbl="conFgAcc1" presStyleIdx="1" presStyleCnt="3">
        <dgm:presLayoutVars>
          <dgm:bulletEnabled val="1"/>
        </dgm:presLayoutVars>
      </dgm:prSet>
      <dgm:spPr/>
    </dgm:pt>
    <dgm:pt modelId="{5578CA07-8ACA-4954-AD46-6CB5A9F69B60}" type="pres">
      <dgm:prSet presAssocID="{577FEDBB-670C-4FA5-A3A5-19838A6B4ECE}" presName="spaceBetweenRectangles" presStyleCnt="0"/>
      <dgm:spPr/>
    </dgm:pt>
    <dgm:pt modelId="{0D474E9C-6A4C-47AC-A6FD-7EECEA976BCE}" type="pres">
      <dgm:prSet presAssocID="{F42315B7-DB6A-431B-A250-12513E11E398}" presName="parentLin" presStyleCnt="0"/>
      <dgm:spPr/>
    </dgm:pt>
    <dgm:pt modelId="{C96A64F4-7A39-4097-8762-FA86AE7FB7C7}" type="pres">
      <dgm:prSet presAssocID="{F42315B7-DB6A-431B-A250-12513E11E398}" presName="parentLeftMargin" presStyleLbl="node1" presStyleIdx="1" presStyleCnt="3"/>
      <dgm:spPr/>
    </dgm:pt>
    <dgm:pt modelId="{B2FE58EF-86B2-4CC0-8B15-44C905B4F834}" type="pres">
      <dgm:prSet presAssocID="{F42315B7-DB6A-431B-A250-12513E11E398}" presName="parentText" presStyleLbl="node1" presStyleIdx="2" presStyleCnt="3">
        <dgm:presLayoutVars>
          <dgm:chMax val="0"/>
          <dgm:bulletEnabled val="1"/>
        </dgm:presLayoutVars>
      </dgm:prSet>
      <dgm:spPr/>
    </dgm:pt>
    <dgm:pt modelId="{6A822FC4-20C5-4FBC-9E29-EE1288A9FFAC}" type="pres">
      <dgm:prSet presAssocID="{F42315B7-DB6A-431B-A250-12513E11E398}" presName="negativeSpace" presStyleCnt="0"/>
      <dgm:spPr/>
    </dgm:pt>
    <dgm:pt modelId="{93A168A4-A6AA-4DE4-9D76-27C79EDB0313}" type="pres">
      <dgm:prSet presAssocID="{F42315B7-DB6A-431B-A250-12513E11E398}" presName="childText" presStyleLbl="conFgAcc1" presStyleIdx="2" presStyleCnt="3">
        <dgm:presLayoutVars>
          <dgm:bulletEnabled val="1"/>
        </dgm:presLayoutVars>
      </dgm:prSet>
      <dgm:spPr/>
    </dgm:pt>
  </dgm:ptLst>
  <dgm:cxnLst>
    <dgm:cxn modelId="{C87B470A-F60D-4DDB-BA6D-097B88E5C4B6}" srcId="{1E15C9F0-2C11-4640-98EA-B535038BED6F}" destId="{A41412B1-2475-4B58-96C6-ED4353C11114}" srcOrd="2" destOrd="0" parTransId="{0042E0E5-EAC9-454A-A8E2-EA12FF5BE865}" sibTransId="{45415663-AB71-4C52-9A09-CC5A2659AC29}"/>
    <dgm:cxn modelId="{8C08CB0C-F1EE-4258-A6AC-D8D79E946DE7}" type="presOf" srcId="{2095B3B3-C753-4911-A92E-59050DEA23A6}" destId="{6BF7756C-9322-4C84-9D0A-303C62E54727}" srcOrd="0" destOrd="0" presId="urn:microsoft.com/office/officeart/2005/8/layout/list1"/>
    <dgm:cxn modelId="{96FDFA0C-DA97-4A15-BE55-0B3F5B24C656}" srcId="{2095B3B3-C753-4911-A92E-59050DEA23A6}" destId="{970EC0C3-A311-4C1C-B9E3-3FF57B68779C}" srcOrd="1" destOrd="0" parTransId="{307D3753-CFCA-4473-BB03-51060CEF183C}" sibTransId="{577FEDBB-670C-4FA5-A3A5-19838A6B4ECE}"/>
    <dgm:cxn modelId="{D6BC4422-28A4-46BE-9234-DB5AD0044A18}" type="presOf" srcId="{F42315B7-DB6A-431B-A250-12513E11E398}" destId="{C96A64F4-7A39-4097-8762-FA86AE7FB7C7}" srcOrd="0" destOrd="0" presId="urn:microsoft.com/office/officeart/2005/8/layout/list1"/>
    <dgm:cxn modelId="{4AD0382A-E3CB-49B3-8449-7C183C5DDDB8}" type="presOf" srcId="{8B567A3A-C0CE-4944-A3ED-03696AA64C1C}" destId="{C4DA5448-EF39-4F11-B94A-C6D258761EC0}" srcOrd="0" destOrd="3" presId="urn:microsoft.com/office/officeart/2005/8/layout/list1"/>
    <dgm:cxn modelId="{6E144E2B-D6C5-48B9-A58C-EF190E9FD2A8}" srcId="{1E15C9F0-2C11-4640-98EA-B535038BED6F}" destId="{A808A419-EC08-4C38-BE74-1D727FB51DD0}" srcOrd="4" destOrd="0" parTransId="{AA6C0D4D-CE9E-41C2-A350-0E020C573CB7}" sibTransId="{79E5A517-6EF1-43F2-9E3E-9F9822822E3D}"/>
    <dgm:cxn modelId="{3679863C-26CE-4598-8626-4B6EF592511A}" srcId="{1E15C9F0-2C11-4640-98EA-B535038BED6F}" destId="{D8BEC4BF-54A6-4974-B81A-50EB1F3E7B67}" srcOrd="1" destOrd="0" parTransId="{80FB8AC8-F490-4508-8FB6-DFDE6E3FD7C3}" sibTransId="{22B639FE-FB0E-49FF-ADDD-1B1BE5CEF4DC}"/>
    <dgm:cxn modelId="{2B0FF03F-A710-4C47-8D15-417CCC84FA62}" type="presOf" srcId="{F42315B7-DB6A-431B-A250-12513E11E398}" destId="{B2FE58EF-86B2-4CC0-8B15-44C905B4F834}" srcOrd="1" destOrd="0" presId="urn:microsoft.com/office/officeart/2005/8/layout/list1"/>
    <dgm:cxn modelId="{31D6476D-005C-41E7-8D6D-C97340F7BFD3}" type="presOf" srcId="{D8BEC4BF-54A6-4974-B81A-50EB1F3E7B67}" destId="{C4DA5448-EF39-4F11-B94A-C6D258761EC0}" srcOrd="0" destOrd="1" presId="urn:microsoft.com/office/officeart/2005/8/layout/list1"/>
    <dgm:cxn modelId="{4DD87B70-1645-4107-A46A-BF8D47E86019}" type="presOf" srcId="{1E15C9F0-2C11-4640-98EA-B535038BED6F}" destId="{070F9037-E5EE-4F3C-A707-ED48D3145126}" srcOrd="1" destOrd="0" presId="urn:microsoft.com/office/officeart/2005/8/layout/list1"/>
    <dgm:cxn modelId="{A32CAF78-E774-4543-A244-BAB1F5B255B7}" srcId="{2095B3B3-C753-4911-A92E-59050DEA23A6}" destId="{1E15C9F0-2C11-4640-98EA-B535038BED6F}" srcOrd="0" destOrd="0" parTransId="{22C39367-1EF9-4143-B8F3-068D4CBB1291}" sibTransId="{60DB5C40-0325-4914-BEF5-74FDE09B3E2C}"/>
    <dgm:cxn modelId="{3ED2447F-516A-42D7-A4CD-6EA4F96040C2}" type="presOf" srcId="{1DF103C7-EB6E-4370-AA5B-33200431966A}" destId="{C4DA5448-EF39-4F11-B94A-C6D258761EC0}" srcOrd="0" destOrd="0" presId="urn:microsoft.com/office/officeart/2005/8/layout/list1"/>
    <dgm:cxn modelId="{69279CA0-21AD-45B0-99C4-2ED07648D71A}" type="presOf" srcId="{970EC0C3-A311-4C1C-B9E3-3FF57B68779C}" destId="{C2783C60-11FE-4D2F-BCF8-3AFE732A8E56}" srcOrd="1" destOrd="0" presId="urn:microsoft.com/office/officeart/2005/8/layout/list1"/>
    <dgm:cxn modelId="{F39FB0A6-4B24-4585-BC0D-21B80BA6FA4F}" type="presOf" srcId="{970EC0C3-A311-4C1C-B9E3-3FF57B68779C}" destId="{A89C9439-AC69-4215-8F64-5D6F9F3CE5F8}" srcOrd="0" destOrd="0" presId="urn:microsoft.com/office/officeart/2005/8/layout/list1"/>
    <dgm:cxn modelId="{40DB1DAA-120A-42C8-8085-68646B4593FB}" srcId="{2095B3B3-C753-4911-A92E-59050DEA23A6}" destId="{F42315B7-DB6A-431B-A250-12513E11E398}" srcOrd="2" destOrd="0" parTransId="{9F227963-F01A-442E-9C27-0B99A25DBB3B}" sibTransId="{08DD298F-8247-4578-8EC2-6062E22F39A3}"/>
    <dgm:cxn modelId="{3F36E8C8-EB54-4C91-9BA2-0B6D54BA192F}" srcId="{1E15C9F0-2C11-4640-98EA-B535038BED6F}" destId="{8B567A3A-C0CE-4944-A3ED-03696AA64C1C}" srcOrd="3" destOrd="0" parTransId="{6B75E6F9-9C21-4463-AAC3-5E75958DBA2A}" sibTransId="{CC6C4519-E98B-4845-A401-F6EDB44B2B3D}"/>
    <dgm:cxn modelId="{15A5AFC9-F8D0-4420-9353-BE9A0D04E45D}" type="presOf" srcId="{A808A419-EC08-4C38-BE74-1D727FB51DD0}" destId="{C4DA5448-EF39-4F11-B94A-C6D258761EC0}" srcOrd="0" destOrd="4" presId="urn:microsoft.com/office/officeart/2005/8/layout/list1"/>
    <dgm:cxn modelId="{927F7BD0-920C-4D38-8441-4B09E9E84D94}" srcId="{1E15C9F0-2C11-4640-98EA-B535038BED6F}" destId="{1DF103C7-EB6E-4370-AA5B-33200431966A}" srcOrd="0" destOrd="0" parTransId="{35913CE3-ABA2-4D69-8E98-8886D1481936}" sibTransId="{BB5BCFEB-5366-46A1-A56D-E79698239269}"/>
    <dgm:cxn modelId="{264E98F0-AF27-4714-A97F-E2A0E5EBA7A8}" type="presOf" srcId="{A41412B1-2475-4B58-96C6-ED4353C11114}" destId="{C4DA5448-EF39-4F11-B94A-C6D258761EC0}" srcOrd="0" destOrd="2" presId="urn:microsoft.com/office/officeart/2005/8/layout/list1"/>
    <dgm:cxn modelId="{409EDEFF-1801-42EC-8902-17638317C70B}" type="presOf" srcId="{1E15C9F0-2C11-4640-98EA-B535038BED6F}" destId="{E3A124DE-EEAF-4B6C-9802-DC89D1209686}" srcOrd="0" destOrd="0" presId="urn:microsoft.com/office/officeart/2005/8/layout/list1"/>
    <dgm:cxn modelId="{39C849D0-AD1B-48EF-8F64-B210A1237DC7}" type="presParOf" srcId="{6BF7756C-9322-4C84-9D0A-303C62E54727}" destId="{2C6F5DB5-ED71-4736-A2CF-978C28BD74CE}" srcOrd="0" destOrd="0" presId="urn:microsoft.com/office/officeart/2005/8/layout/list1"/>
    <dgm:cxn modelId="{B7AAA1D7-68B0-4A6D-B738-F38BE7680E8B}" type="presParOf" srcId="{2C6F5DB5-ED71-4736-A2CF-978C28BD74CE}" destId="{E3A124DE-EEAF-4B6C-9802-DC89D1209686}" srcOrd="0" destOrd="0" presId="urn:microsoft.com/office/officeart/2005/8/layout/list1"/>
    <dgm:cxn modelId="{D0A9BAF7-3A4F-45C1-AC55-7D50121D90F0}" type="presParOf" srcId="{2C6F5DB5-ED71-4736-A2CF-978C28BD74CE}" destId="{070F9037-E5EE-4F3C-A707-ED48D3145126}" srcOrd="1" destOrd="0" presId="urn:microsoft.com/office/officeart/2005/8/layout/list1"/>
    <dgm:cxn modelId="{F159985B-F2A5-446C-BA4A-C4A3195178F3}" type="presParOf" srcId="{6BF7756C-9322-4C84-9D0A-303C62E54727}" destId="{803EF337-0A72-409A-A1BC-6F05F11F7806}" srcOrd="1" destOrd="0" presId="urn:microsoft.com/office/officeart/2005/8/layout/list1"/>
    <dgm:cxn modelId="{0A5DC24D-2680-4F35-B4EE-A1634F9D2A96}" type="presParOf" srcId="{6BF7756C-9322-4C84-9D0A-303C62E54727}" destId="{C4DA5448-EF39-4F11-B94A-C6D258761EC0}" srcOrd="2" destOrd="0" presId="urn:microsoft.com/office/officeart/2005/8/layout/list1"/>
    <dgm:cxn modelId="{D52C0FB3-DA3B-4D06-8C6F-606E3B33A14A}" type="presParOf" srcId="{6BF7756C-9322-4C84-9D0A-303C62E54727}" destId="{FA1C205F-CABE-4DD5-801F-B885A55E29C8}" srcOrd="3" destOrd="0" presId="urn:microsoft.com/office/officeart/2005/8/layout/list1"/>
    <dgm:cxn modelId="{60352D64-E1F7-431C-B7DE-C436B980052C}" type="presParOf" srcId="{6BF7756C-9322-4C84-9D0A-303C62E54727}" destId="{0FE985E6-0AAD-4B19-8774-1344BA3E4F22}" srcOrd="4" destOrd="0" presId="urn:microsoft.com/office/officeart/2005/8/layout/list1"/>
    <dgm:cxn modelId="{58D1A056-8CDD-4F8A-BB9F-B72FAE3644AB}" type="presParOf" srcId="{0FE985E6-0AAD-4B19-8774-1344BA3E4F22}" destId="{A89C9439-AC69-4215-8F64-5D6F9F3CE5F8}" srcOrd="0" destOrd="0" presId="urn:microsoft.com/office/officeart/2005/8/layout/list1"/>
    <dgm:cxn modelId="{E6441EB1-5F35-4587-8F22-2E23491C5F21}" type="presParOf" srcId="{0FE985E6-0AAD-4B19-8774-1344BA3E4F22}" destId="{C2783C60-11FE-4D2F-BCF8-3AFE732A8E56}" srcOrd="1" destOrd="0" presId="urn:microsoft.com/office/officeart/2005/8/layout/list1"/>
    <dgm:cxn modelId="{B2CF83CC-FFBF-4257-B220-B9048AFCCD96}" type="presParOf" srcId="{6BF7756C-9322-4C84-9D0A-303C62E54727}" destId="{35630952-25EF-4904-9F5B-2D422D8B5A50}" srcOrd="5" destOrd="0" presId="urn:microsoft.com/office/officeart/2005/8/layout/list1"/>
    <dgm:cxn modelId="{0906EE7A-9617-44E1-A96D-13F1D465A626}" type="presParOf" srcId="{6BF7756C-9322-4C84-9D0A-303C62E54727}" destId="{67CB9FAD-72A9-42CE-8607-242FA71B4CE7}" srcOrd="6" destOrd="0" presId="urn:microsoft.com/office/officeart/2005/8/layout/list1"/>
    <dgm:cxn modelId="{5D1D2014-614D-418E-BC75-10309BC5182A}" type="presParOf" srcId="{6BF7756C-9322-4C84-9D0A-303C62E54727}" destId="{5578CA07-8ACA-4954-AD46-6CB5A9F69B60}" srcOrd="7" destOrd="0" presId="urn:microsoft.com/office/officeart/2005/8/layout/list1"/>
    <dgm:cxn modelId="{08BA0A5F-6FC7-4B55-90D8-7C06BB2FC463}" type="presParOf" srcId="{6BF7756C-9322-4C84-9D0A-303C62E54727}" destId="{0D474E9C-6A4C-47AC-A6FD-7EECEA976BCE}" srcOrd="8" destOrd="0" presId="urn:microsoft.com/office/officeart/2005/8/layout/list1"/>
    <dgm:cxn modelId="{50C6E22B-677A-460E-9C71-645CF49F492D}" type="presParOf" srcId="{0D474E9C-6A4C-47AC-A6FD-7EECEA976BCE}" destId="{C96A64F4-7A39-4097-8762-FA86AE7FB7C7}" srcOrd="0" destOrd="0" presId="urn:microsoft.com/office/officeart/2005/8/layout/list1"/>
    <dgm:cxn modelId="{5B476031-1AFE-4B9A-BCFB-34A88AE00F75}" type="presParOf" srcId="{0D474E9C-6A4C-47AC-A6FD-7EECEA976BCE}" destId="{B2FE58EF-86B2-4CC0-8B15-44C905B4F834}" srcOrd="1" destOrd="0" presId="urn:microsoft.com/office/officeart/2005/8/layout/list1"/>
    <dgm:cxn modelId="{C4E09380-1883-4495-A70E-BFB0E2B449D8}" type="presParOf" srcId="{6BF7756C-9322-4C84-9D0A-303C62E54727}" destId="{6A822FC4-20C5-4FBC-9E29-EE1288A9FFAC}" srcOrd="9" destOrd="0" presId="urn:microsoft.com/office/officeart/2005/8/layout/list1"/>
    <dgm:cxn modelId="{A45ACC52-2DAD-4C5D-9A53-2340C1F2C175}" type="presParOf" srcId="{6BF7756C-9322-4C84-9D0A-303C62E54727}" destId="{93A168A4-A6AA-4DE4-9D76-27C79EDB031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08D95-EA5B-456F-B8B1-1D109A59C387}"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US"/>
        </a:p>
      </dgm:t>
    </dgm:pt>
    <dgm:pt modelId="{7E4E3B84-57E2-4C01-AD5E-09E88E4ED991}">
      <dgm:prSet phldrT="[Text]"/>
      <dgm:spPr/>
      <dgm:t>
        <a:bodyPr/>
        <a:lstStyle/>
        <a:p>
          <a:pPr>
            <a:buNone/>
          </a:pPr>
          <a:r>
            <a:rPr lang="en-US" dirty="0"/>
            <a:t>Demandes relatives au lac de données centralisé</a:t>
          </a:r>
        </a:p>
      </dgm:t>
    </dgm:pt>
    <dgm:pt modelId="{7C796D2F-B107-4B08-ABDF-8C1F6F35AA16}" type="parTrans" cxnId="{66811D65-85A6-4B97-970A-8FEF786A9BD4}">
      <dgm:prSet/>
      <dgm:spPr/>
      <dgm:t>
        <a:bodyPr/>
        <a:lstStyle/>
        <a:p>
          <a:endParaRPr lang="en-US"/>
        </a:p>
      </dgm:t>
    </dgm:pt>
    <dgm:pt modelId="{63456691-9ECF-43E6-BF3B-ABD1AC91E3AF}" type="sibTrans" cxnId="{66811D65-85A6-4B97-970A-8FEF786A9BD4}">
      <dgm:prSet/>
      <dgm:spPr/>
      <dgm:t>
        <a:bodyPr/>
        <a:lstStyle/>
        <a:p>
          <a:endParaRPr lang="en-US"/>
        </a:p>
      </dgm:t>
    </dgm:pt>
    <dgm:pt modelId="{8C0F1F95-0DB3-4B54-8AB3-CC26C9AE6517}">
      <dgm:prSet phldrT="[Text]"/>
      <dgm:spPr/>
      <dgm:t>
        <a:bodyPr/>
        <a:lstStyle/>
        <a:p>
          <a:pPr>
            <a:buNone/>
          </a:pPr>
          <a:r>
            <a:rPr lang="en-US" dirty="0"/>
            <a:t>Gestionnaire d'affiliation</a:t>
          </a:r>
        </a:p>
      </dgm:t>
    </dgm:pt>
    <dgm:pt modelId="{9CBBB0DC-61D4-4B3C-B298-5115E08FD102}" type="parTrans" cxnId="{4D705FA3-2275-4BB3-9FB0-9FFBFD8FB63D}">
      <dgm:prSet/>
      <dgm:spPr/>
      <dgm:t>
        <a:bodyPr/>
        <a:lstStyle/>
        <a:p>
          <a:endParaRPr lang="en-US"/>
        </a:p>
      </dgm:t>
    </dgm:pt>
    <dgm:pt modelId="{A7557F56-8A62-4C6E-943A-4B20F92080B3}" type="sibTrans" cxnId="{4D705FA3-2275-4BB3-9FB0-9FFBFD8FB63D}">
      <dgm:prSet/>
      <dgm:spPr/>
      <dgm:t>
        <a:bodyPr/>
        <a:lstStyle/>
        <a:p>
          <a:endParaRPr lang="en-US"/>
        </a:p>
      </dgm:t>
    </dgm:pt>
    <dgm:pt modelId="{A1F40D36-6051-43C2-8AAB-B94AD548F054}">
      <dgm:prSet phldrT="[Text]"/>
      <dgm:spPr/>
      <dgm:t>
        <a:bodyPr/>
        <a:lstStyle/>
        <a:p>
          <a:pPr>
            <a:buNone/>
          </a:pPr>
          <a:r>
            <a:rPr lang="en-US" dirty="0"/>
            <a:t>Fusion de courrier</a:t>
          </a:r>
        </a:p>
      </dgm:t>
    </dgm:pt>
    <dgm:pt modelId="{AD6B2EB7-F69E-4FA2-A851-1B8E063647A2}" type="parTrans" cxnId="{8D8D0644-0B80-4231-B17F-6F9A8D0D3374}">
      <dgm:prSet/>
      <dgm:spPr/>
      <dgm:t>
        <a:bodyPr/>
        <a:lstStyle/>
        <a:p>
          <a:endParaRPr lang="en-US"/>
        </a:p>
      </dgm:t>
    </dgm:pt>
    <dgm:pt modelId="{11FA66C7-58E0-4EAC-9A41-D76FD251819D}" type="sibTrans" cxnId="{8D8D0644-0B80-4231-B17F-6F9A8D0D3374}">
      <dgm:prSet/>
      <dgm:spPr/>
      <dgm:t>
        <a:bodyPr/>
        <a:lstStyle/>
        <a:p>
          <a:endParaRPr lang="en-US"/>
        </a:p>
      </dgm:t>
    </dgm:pt>
    <dgm:pt modelId="{C5627DC3-31AF-44E6-BD37-51D6E8005402}">
      <dgm:prSet phldrT="[Text]"/>
      <dgm:spPr/>
      <dgm:t>
        <a:bodyPr/>
        <a:lstStyle/>
        <a:p>
          <a:pPr>
            <a:buNone/>
          </a:pPr>
          <a:r>
            <a:rPr lang="en-US" dirty="0"/>
            <a:t>Entretiens individuels</a:t>
          </a:r>
        </a:p>
      </dgm:t>
    </dgm:pt>
    <dgm:pt modelId="{2C9B64FB-5AB9-41B6-B02E-A9FC7A904322}" type="parTrans" cxnId="{ADDB5979-8C7B-4A07-A730-F98E671698FF}">
      <dgm:prSet/>
      <dgm:spPr/>
      <dgm:t>
        <a:bodyPr/>
        <a:lstStyle/>
        <a:p>
          <a:endParaRPr lang="en-US"/>
        </a:p>
      </dgm:t>
    </dgm:pt>
    <dgm:pt modelId="{BAA0B3D1-40D0-4A48-B9F1-C82BBF102CD9}" type="sibTrans" cxnId="{ADDB5979-8C7B-4A07-A730-F98E671698FF}">
      <dgm:prSet/>
      <dgm:spPr/>
      <dgm:t>
        <a:bodyPr/>
        <a:lstStyle/>
        <a:p>
          <a:endParaRPr lang="en-US"/>
        </a:p>
      </dgm:t>
    </dgm:pt>
    <dgm:pt modelId="{66B6EDE7-DC55-4083-A80D-C300269000FD}" type="pres">
      <dgm:prSet presAssocID="{F1708D95-EA5B-456F-B8B1-1D109A59C387}" presName="cycle" presStyleCnt="0">
        <dgm:presLayoutVars>
          <dgm:dir/>
          <dgm:resizeHandles val="exact"/>
        </dgm:presLayoutVars>
      </dgm:prSet>
      <dgm:spPr/>
    </dgm:pt>
    <dgm:pt modelId="{E6493A61-EC04-4002-B540-1677CBA9DDD4}" type="pres">
      <dgm:prSet presAssocID="{7E4E3B84-57E2-4C01-AD5E-09E88E4ED991}" presName="node" presStyleLbl="node1" presStyleIdx="0" presStyleCnt="4">
        <dgm:presLayoutVars>
          <dgm:bulletEnabled val="1"/>
        </dgm:presLayoutVars>
      </dgm:prSet>
      <dgm:spPr/>
    </dgm:pt>
    <dgm:pt modelId="{78F06B65-D1A1-482D-BB30-1AC6AF6ACD82}" type="pres">
      <dgm:prSet presAssocID="{63456691-9ECF-43E6-BF3B-ABD1AC91E3AF}" presName="sibTrans" presStyleLbl="sibTrans2D1" presStyleIdx="0" presStyleCnt="4"/>
      <dgm:spPr/>
    </dgm:pt>
    <dgm:pt modelId="{FA33050D-F102-45F2-B15E-21B4F08A38AD}" type="pres">
      <dgm:prSet presAssocID="{63456691-9ECF-43E6-BF3B-ABD1AC91E3AF}" presName="connectorText" presStyleLbl="sibTrans2D1" presStyleIdx="0" presStyleCnt="4"/>
      <dgm:spPr/>
    </dgm:pt>
    <dgm:pt modelId="{0F7388B2-D465-4650-BBC8-2730947DCBA4}" type="pres">
      <dgm:prSet presAssocID="{8C0F1F95-0DB3-4B54-8AB3-CC26C9AE6517}" presName="node" presStyleLbl="node1" presStyleIdx="1" presStyleCnt="4">
        <dgm:presLayoutVars>
          <dgm:bulletEnabled val="1"/>
        </dgm:presLayoutVars>
      </dgm:prSet>
      <dgm:spPr/>
    </dgm:pt>
    <dgm:pt modelId="{94CBEF6A-4924-47DB-9A18-D200FD810A98}" type="pres">
      <dgm:prSet presAssocID="{A7557F56-8A62-4C6E-943A-4B20F92080B3}" presName="sibTrans" presStyleLbl="sibTrans2D1" presStyleIdx="1" presStyleCnt="4"/>
      <dgm:spPr/>
    </dgm:pt>
    <dgm:pt modelId="{A7E1AF75-10E4-44D4-BB54-9660A3E0C949}" type="pres">
      <dgm:prSet presAssocID="{A7557F56-8A62-4C6E-943A-4B20F92080B3}" presName="connectorText" presStyleLbl="sibTrans2D1" presStyleIdx="1" presStyleCnt="4"/>
      <dgm:spPr/>
    </dgm:pt>
    <dgm:pt modelId="{E5A94D84-2FFA-483F-8D6B-0396D06A171D}" type="pres">
      <dgm:prSet presAssocID="{A1F40D36-6051-43C2-8AAB-B94AD548F054}" presName="node" presStyleLbl="node1" presStyleIdx="2" presStyleCnt="4">
        <dgm:presLayoutVars>
          <dgm:bulletEnabled val="1"/>
        </dgm:presLayoutVars>
      </dgm:prSet>
      <dgm:spPr/>
    </dgm:pt>
    <dgm:pt modelId="{AA5C2080-C102-4C0A-90A4-988E6015F308}" type="pres">
      <dgm:prSet presAssocID="{11FA66C7-58E0-4EAC-9A41-D76FD251819D}" presName="sibTrans" presStyleLbl="sibTrans2D1" presStyleIdx="2" presStyleCnt="4"/>
      <dgm:spPr/>
    </dgm:pt>
    <dgm:pt modelId="{D68FC094-BAB5-48BB-9B5A-365821A8C9A6}" type="pres">
      <dgm:prSet presAssocID="{11FA66C7-58E0-4EAC-9A41-D76FD251819D}" presName="connectorText" presStyleLbl="sibTrans2D1" presStyleIdx="2" presStyleCnt="4"/>
      <dgm:spPr/>
    </dgm:pt>
    <dgm:pt modelId="{90A38C96-235E-4026-900B-B3B9611A9A5B}" type="pres">
      <dgm:prSet presAssocID="{C5627DC3-31AF-44E6-BD37-51D6E8005402}" presName="node" presStyleLbl="node1" presStyleIdx="3" presStyleCnt="4">
        <dgm:presLayoutVars>
          <dgm:bulletEnabled val="1"/>
        </dgm:presLayoutVars>
      </dgm:prSet>
      <dgm:spPr/>
    </dgm:pt>
    <dgm:pt modelId="{A591EF4F-31BF-4BB2-875B-8E5879222D66}" type="pres">
      <dgm:prSet presAssocID="{BAA0B3D1-40D0-4A48-B9F1-C82BBF102CD9}" presName="sibTrans" presStyleLbl="sibTrans2D1" presStyleIdx="3" presStyleCnt="4"/>
      <dgm:spPr/>
    </dgm:pt>
    <dgm:pt modelId="{2754866C-C7A9-4FEF-87C8-E82418950442}" type="pres">
      <dgm:prSet presAssocID="{BAA0B3D1-40D0-4A48-B9F1-C82BBF102CD9}" presName="connectorText" presStyleLbl="sibTrans2D1" presStyleIdx="3" presStyleCnt="4"/>
      <dgm:spPr/>
    </dgm:pt>
  </dgm:ptLst>
  <dgm:cxnLst>
    <dgm:cxn modelId="{6FB4A80C-965D-4A86-8A55-1D55248A2CC6}" type="presOf" srcId="{A1F40D36-6051-43C2-8AAB-B94AD548F054}" destId="{E5A94D84-2FFA-483F-8D6B-0396D06A171D}" srcOrd="0" destOrd="0" presId="urn:microsoft.com/office/officeart/2005/8/layout/cycle2"/>
    <dgm:cxn modelId="{75065C13-DA4E-4284-AAEE-AA128BC7F2CF}" type="presOf" srcId="{11FA66C7-58E0-4EAC-9A41-D76FD251819D}" destId="{AA5C2080-C102-4C0A-90A4-988E6015F308}" srcOrd="0" destOrd="0" presId="urn:microsoft.com/office/officeart/2005/8/layout/cycle2"/>
    <dgm:cxn modelId="{2177852D-2572-45C6-A15C-20D4D1B55E5C}" type="presOf" srcId="{BAA0B3D1-40D0-4A48-B9F1-C82BBF102CD9}" destId="{A591EF4F-31BF-4BB2-875B-8E5879222D66}" srcOrd="0" destOrd="0" presId="urn:microsoft.com/office/officeart/2005/8/layout/cycle2"/>
    <dgm:cxn modelId="{8D8D0644-0B80-4231-B17F-6F9A8D0D3374}" srcId="{F1708D95-EA5B-456F-B8B1-1D109A59C387}" destId="{A1F40D36-6051-43C2-8AAB-B94AD548F054}" srcOrd="2" destOrd="0" parTransId="{AD6B2EB7-F69E-4FA2-A851-1B8E063647A2}" sibTransId="{11FA66C7-58E0-4EAC-9A41-D76FD251819D}"/>
    <dgm:cxn modelId="{66811D65-85A6-4B97-970A-8FEF786A9BD4}" srcId="{F1708D95-EA5B-456F-B8B1-1D109A59C387}" destId="{7E4E3B84-57E2-4C01-AD5E-09E88E4ED991}" srcOrd="0" destOrd="0" parTransId="{7C796D2F-B107-4B08-ABDF-8C1F6F35AA16}" sibTransId="{63456691-9ECF-43E6-BF3B-ABD1AC91E3AF}"/>
    <dgm:cxn modelId="{ADDB5979-8C7B-4A07-A730-F98E671698FF}" srcId="{F1708D95-EA5B-456F-B8B1-1D109A59C387}" destId="{C5627DC3-31AF-44E6-BD37-51D6E8005402}" srcOrd="3" destOrd="0" parTransId="{2C9B64FB-5AB9-41B6-B02E-A9FC7A904322}" sibTransId="{BAA0B3D1-40D0-4A48-B9F1-C82BBF102CD9}"/>
    <dgm:cxn modelId="{96B5857B-5F26-419C-A1A4-B6939777C8DF}" type="presOf" srcId="{F1708D95-EA5B-456F-B8B1-1D109A59C387}" destId="{66B6EDE7-DC55-4083-A80D-C300269000FD}" srcOrd="0" destOrd="0" presId="urn:microsoft.com/office/officeart/2005/8/layout/cycle2"/>
    <dgm:cxn modelId="{8B9B5296-80AD-4E33-B2D7-11540B41BD88}" type="presOf" srcId="{63456691-9ECF-43E6-BF3B-ABD1AC91E3AF}" destId="{FA33050D-F102-45F2-B15E-21B4F08A38AD}" srcOrd="1" destOrd="0" presId="urn:microsoft.com/office/officeart/2005/8/layout/cycle2"/>
    <dgm:cxn modelId="{4D705FA3-2275-4BB3-9FB0-9FFBFD8FB63D}" srcId="{F1708D95-EA5B-456F-B8B1-1D109A59C387}" destId="{8C0F1F95-0DB3-4B54-8AB3-CC26C9AE6517}" srcOrd="1" destOrd="0" parTransId="{9CBBB0DC-61D4-4B3C-B298-5115E08FD102}" sibTransId="{A7557F56-8A62-4C6E-943A-4B20F92080B3}"/>
    <dgm:cxn modelId="{B94E8AAC-E2CC-4B6A-8CB1-D106D6C33901}" type="presOf" srcId="{8C0F1F95-0DB3-4B54-8AB3-CC26C9AE6517}" destId="{0F7388B2-D465-4650-BBC8-2730947DCBA4}" srcOrd="0" destOrd="0" presId="urn:microsoft.com/office/officeart/2005/8/layout/cycle2"/>
    <dgm:cxn modelId="{A28A46C3-7A6B-4E8F-BD0E-9C7626D060A6}" type="presOf" srcId="{A7557F56-8A62-4C6E-943A-4B20F92080B3}" destId="{94CBEF6A-4924-47DB-9A18-D200FD810A98}" srcOrd="0" destOrd="0" presId="urn:microsoft.com/office/officeart/2005/8/layout/cycle2"/>
    <dgm:cxn modelId="{CE446ED3-8901-4BFD-BDBE-A9531F104AA1}" type="presOf" srcId="{63456691-9ECF-43E6-BF3B-ABD1AC91E3AF}" destId="{78F06B65-D1A1-482D-BB30-1AC6AF6ACD82}" srcOrd="0" destOrd="0" presId="urn:microsoft.com/office/officeart/2005/8/layout/cycle2"/>
    <dgm:cxn modelId="{9D4915E8-608F-4207-AE14-C3E7C6040DC7}" type="presOf" srcId="{7E4E3B84-57E2-4C01-AD5E-09E88E4ED991}" destId="{E6493A61-EC04-4002-B540-1677CBA9DDD4}" srcOrd="0" destOrd="0" presId="urn:microsoft.com/office/officeart/2005/8/layout/cycle2"/>
    <dgm:cxn modelId="{2849DAEC-9AD3-415F-8A7A-C0C412A91E61}" type="presOf" srcId="{A7557F56-8A62-4C6E-943A-4B20F92080B3}" destId="{A7E1AF75-10E4-44D4-BB54-9660A3E0C949}" srcOrd="1" destOrd="0" presId="urn:microsoft.com/office/officeart/2005/8/layout/cycle2"/>
    <dgm:cxn modelId="{3E7CEBF4-E007-481B-A88F-F3E3DD046B86}" type="presOf" srcId="{11FA66C7-58E0-4EAC-9A41-D76FD251819D}" destId="{D68FC094-BAB5-48BB-9B5A-365821A8C9A6}" srcOrd="1" destOrd="0" presId="urn:microsoft.com/office/officeart/2005/8/layout/cycle2"/>
    <dgm:cxn modelId="{51803AF5-522A-430C-8751-D722DF501D85}" type="presOf" srcId="{BAA0B3D1-40D0-4A48-B9F1-C82BBF102CD9}" destId="{2754866C-C7A9-4FEF-87C8-E82418950442}" srcOrd="1" destOrd="0" presId="urn:microsoft.com/office/officeart/2005/8/layout/cycle2"/>
    <dgm:cxn modelId="{026D53F8-648B-4B02-AA9B-2E57F9180DEE}" type="presOf" srcId="{C5627DC3-31AF-44E6-BD37-51D6E8005402}" destId="{90A38C96-235E-4026-900B-B3B9611A9A5B}" srcOrd="0" destOrd="0" presId="urn:microsoft.com/office/officeart/2005/8/layout/cycle2"/>
    <dgm:cxn modelId="{E6382794-65B6-4F3E-BE40-ECA83A9FD23D}" type="presParOf" srcId="{66B6EDE7-DC55-4083-A80D-C300269000FD}" destId="{E6493A61-EC04-4002-B540-1677CBA9DDD4}" srcOrd="0" destOrd="0" presId="urn:microsoft.com/office/officeart/2005/8/layout/cycle2"/>
    <dgm:cxn modelId="{B9FB3A5A-6D25-4DD2-9228-A24E7C40164C}" type="presParOf" srcId="{66B6EDE7-DC55-4083-A80D-C300269000FD}" destId="{78F06B65-D1A1-482D-BB30-1AC6AF6ACD82}" srcOrd="1" destOrd="0" presId="urn:microsoft.com/office/officeart/2005/8/layout/cycle2"/>
    <dgm:cxn modelId="{CC723FE1-BB81-42F5-BF27-CF4A8390C2A4}" type="presParOf" srcId="{78F06B65-D1A1-482D-BB30-1AC6AF6ACD82}" destId="{FA33050D-F102-45F2-B15E-21B4F08A38AD}" srcOrd="0" destOrd="0" presId="urn:microsoft.com/office/officeart/2005/8/layout/cycle2"/>
    <dgm:cxn modelId="{FDF35F1F-64DD-417F-9008-C2AE170345CC}" type="presParOf" srcId="{66B6EDE7-DC55-4083-A80D-C300269000FD}" destId="{0F7388B2-D465-4650-BBC8-2730947DCBA4}" srcOrd="2" destOrd="0" presId="urn:microsoft.com/office/officeart/2005/8/layout/cycle2"/>
    <dgm:cxn modelId="{5FB1EA10-6BAA-4945-B0EC-65D1D28917AA}" type="presParOf" srcId="{66B6EDE7-DC55-4083-A80D-C300269000FD}" destId="{94CBEF6A-4924-47DB-9A18-D200FD810A98}" srcOrd="3" destOrd="0" presId="urn:microsoft.com/office/officeart/2005/8/layout/cycle2"/>
    <dgm:cxn modelId="{24F8A8F8-7283-425F-9B45-2DA43A087CD8}" type="presParOf" srcId="{94CBEF6A-4924-47DB-9A18-D200FD810A98}" destId="{A7E1AF75-10E4-44D4-BB54-9660A3E0C949}" srcOrd="0" destOrd="0" presId="urn:microsoft.com/office/officeart/2005/8/layout/cycle2"/>
    <dgm:cxn modelId="{7E21638B-0E9B-4583-9938-86F77DBDB85C}" type="presParOf" srcId="{66B6EDE7-DC55-4083-A80D-C300269000FD}" destId="{E5A94D84-2FFA-483F-8D6B-0396D06A171D}" srcOrd="4" destOrd="0" presId="urn:microsoft.com/office/officeart/2005/8/layout/cycle2"/>
    <dgm:cxn modelId="{42F3148E-4381-425A-84DB-5B13C61CEF8B}" type="presParOf" srcId="{66B6EDE7-DC55-4083-A80D-C300269000FD}" destId="{AA5C2080-C102-4C0A-90A4-988E6015F308}" srcOrd="5" destOrd="0" presId="urn:microsoft.com/office/officeart/2005/8/layout/cycle2"/>
    <dgm:cxn modelId="{5093D5C0-AF79-4899-819E-6F81BC58D354}" type="presParOf" srcId="{AA5C2080-C102-4C0A-90A4-988E6015F308}" destId="{D68FC094-BAB5-48BB-9B5A-365821A8C9A6}" srcOrd="0" destOrd="0" presId="urn:microsoft.com/office/officeart/2005/8/layout/cycle2"/>
    <dgm:cxn modelId="{E88C9442-63BD-482D-9FB8-4A2C2E4CCFDE}" type="presParOf" srcId="{66B6EDE7-DC55-4083-A80D-C300269000FD}" destId="{90A38C96-235E-4026-900B-B3B9611A9A5B}" srcOrd="6" destOrd="0" presId="urn:microsoft.com/office/officeart/2005/8/layout/cycle2"/>
    <dgm:cxn modelId="{827C72D1-F638-43DD-80CB-4C132B402C82}" type="presParOf" srcId="{66B6EDE7-DC55-4083-A80D-C300269000FD}" destId="{A591EF4F-31BF-4BB2-875B-8E5879222D66}" srcOrd="7" destOrd="0" presId="urn:microsoft.com/office/officeart/2005/8/layout/cycle2"/>
    <dgm:cxn modelId="{1519CE3A-37CF-41C6-85B9-D09C3ADCBF33}" type="presParOf" srcId="{A591EF4F-31BF-4BB2-875B-8E5879222D66}" destId="{2754866C-C7A9-4FEF-87C8-E8241895044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3A4E3-4111-482A-8BCF-9359B5D05C57}">
      <dsp:nvSpPr>
        <dsp:cNvPr id="0" name=""/>
        <dsp:cNvSpPr/>
      </dsp:nvSpPr>
      <dsp:spPr>
        <a:xfrm>
          <a:off x="1149864" y="1394704"/>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B52D2B-078E-4EAF-89CA-F0A57850C14B}">
      <dsp:nvSpPr>
        <dsp:cNvPr id="0" name=""/>
        <dsp:cNvSpPr/>
      </dsp:nvSpPr>
      <dsp:spPr>
        <a:xfrm>
          <a:off x="654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Résumé du projet</a:t>
          </a:r>
        </a:p>
      </dsp:txBody>
      <dsp:txXfrm>
        <a:off x="654864" y="2480412"/>
        <a:ext cx="1800000" cy="720000"/>
      </dsp:txXfrm>
    </dsp:sp>
    <dsp:sp modelId="{322E262A-1758-4A1A-AB93-BFD6B41C3EB9}">
      <dsp:nvSpPr>
        <dsp:cNvPr id="0" name=""/>
        <dsp:cNvSpPr/>
      </dsp:nvSpPr>
      <dsp:spPr>
        <a:xfrm>
          <a:off x="3264864" y="1394704"/>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C61A39-EF22-4EFA-8193-AE3F1609667D}">
      <dsp:nvSpPr>
        <dsp:cNvPr id="0" name=""/>
        <dsp:cNvSpPr/>
      </dsp:nvSpPr>
      <dsp:spPr>
        <a:xfrm>
          <a:off x="2769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Assertions ORCID</a:t>
          </a:r>
        </a:p>
      </dsp:txBody>
      <dsp:txXfrm>
        <a:off x="2769864" y="2480412"/>
        <a:ext cx="1800000" cy="720000"/>
      </dsp:txXfrm>
    </dsp:sp>
    <dsp:sp modelId="{D87B5369-597B-4528-9FF6-8D3B1624E973}">
      <dsp:nvSpPr>
        <dsp:cNvPr id="0" name=""/>
        <dsp:cNvSpPr/>
      </dsp:nvSpPr>
      <dsp:spPr>
        <a:xfrm>
          <a:off x="5379864" y="1394704"/>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CBCF6-9337-49CF-94D4-E3EC21D38C77}">
      <dsp:nvSpPr>
        <dsp:cNvPr id="0" name=""/>
        <dsp:cNvSpPr/>
      </dsp:nvSpPr>
      <dsp:spPr>
        <a:xfrm>
          <a:off x="4884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Résultats</a:t>
          </a:r>
        </a:p>
      </dsp:txBody>
      <dsp:txXfrm>
        <a:off x="4884864" y="2480412"/>
        <a:ext cx="1800000" cy="720000"/>
      </dsp:txXfrm>
    </dsp:sp>
    <dsp:sp modelId="{6CDB0827-2E42-4862-AB07-C2379CFFC673}">
      <dsp:nvSpPr>
        <dsp:cNvPr id="0" name=""/>
        <dsp:cNvSpPr/>
      </dsp:nvSpPr>
      <dsp:spPr>
        <a:xfrm>
          <a:off x="7494864" y="1394704"/>
          <a:ext cx="810000" cy="81000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AD2D49-CD2F-435E-8CA3-D53B666E474C}">
      <dsp:nvSpPr>
        <dsp:cNvPr id="0" name=""/>
        <dsp:cNvSpPr/>
      </dsp:nvSpPr>
      <dsp:spPr>
        <a:xfrm>
          <a:off x="6999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Engagement</a:t>
          </a:r>
        </a:p>
      </dsp:txBody>
      <dsp:txXfrm>
        <a:off x="6999864" y="2480412"/>
        <a:ext cx="1800000" cy="720000"/>
      </dsp:txXfrm>
    </dsp:sp>
    <dsp:sp modelId="{A6C60329-AB84-48BA-B9A8-5227C13822CA}">
      <dsp:nvSpPr>
        <dsp:cNvPr id="0" name=""/>
        <dsp:cNvSpPr/>
      </dsp:nvSpPr>
      <dsp:spPr>
        <a:xfrm>
          <a:off x="9609864" y="1394704"/>
          <a:ext cx="810000" cy="810000"/>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EDE2A-400B-42D7-9A9D-90FE7DC9A111}">
      <dsp:nvSpPr>
        <dsp:cNvPr id="0" name=""/>
        <dsp:cNvSpPr/>
      </dsp:nvSpPr>
      <dsp:spPr>
        <a:xfrm>
          <a:off x="9114864" y="24804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Prochaines étapes</a:t>
          </a:r>
        </a:p>
      </dsp:txBody>
      <dsp:txXfrm>
        <a:off x="9114864" y="248041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5448-EF39-4F11-B94A-C6D258761EC0}">
      <dsp:nvSpPr>
        <dsp:cNvPr id="0" name=""/>
        <dsp:cNvSpPr/>
      </dsp:nvSpPr>
      <dsp:spPr>
        <a:xfrm>
          <a:off x="0" y="259946"/>
          <a:ext cx="11569699" cy="2784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937" tIns="354076" rIns="897937" bIns="120904"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a:t>Créer un cadre de données et un flux de travail permanents pour recueillir des données sur l'impact de la recherche au niveau des auteurs, spécifiques à l'établissement </a:t>
          </a:r>
          <a:endParaRPr lang="en-US"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Mettre en place une intégration ORCID et un flux de travail à l'échelle de l'établissement</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Mettre en œuvre l'ORCID Affiliation Manager et développer une procédure de maintenance</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Intégrer ORCID dans les flux de travail analytiques existants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Comprendre l'impact de la recherche des étudiants de troisième cycle à travers la répartition des fonds de recherche et la production de publications</a:t>
          </a:r>
        </a:p>
      </dsp:txBody>
      <dsp:txXfrm>
        <a:off x="0" y="259946"/>
        <a:ext cx="11569699" cy="2784600"/>
      </dsp:txXfrm>
    </dsp:sp>
    <dsp:sp modelId="{070F9037-E5EE-4F3C-A707-ED48D3145126}">
      <dsp:nvSpPr>
        <dsp:cNvPr id="0" name=""/>
        <dsp:cNvSpPr/>
      </dsp:nvSpPr>
      <dsp:spPr>
        <a:xfrm>
          <a:off x="578485" y="9026"/>
          <a:ext cx="809879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15" tIns="0" rIns="306115" bIns="0" numCol="1" spcCol="1270" anchor="ctr" anchorCtr="0">
          <a:noAutofit/>
        </a:bodyPr>
        <a:lstStyle/>
        <a:p>
          <a:pPr marL="0" lvl="0" indent="0" algn="l" defTabSz="755650">
            <a:lnSpc>
              <a:spcPct val="90000"/>
            </a:lnSpc>
            <a:spcBef>
              <a:spcPct val="0"/>
            </a:spcBef>
            <a:spcAft>
              <a:spcPct val="35000"/>
            </a:spcAft>
            <a:buNone/>
          </a:pPr>
          <a:r>
            <a:rPr lang="en-US" sz="1700" kern="1200" dirty="0"/>
            <a:t>Objectifs de performance</a:t>
          </a:r>
        </a:p>
      </dsp:txBody>
      <dsp:txXfrm>
        <a:off x="602983" y="33524"/>
        <a:ext cx="8049794" cy="452844"/>
      </dsp:txXfrm>
    </dsp:sp>
    <dsp:sp modelId="{67CB9FAD-72A9-42CE-8607-242FA71B4CE7}">
      <dsp:nvSpPr>
        <dsp:cNvPr id="0" name=""/>
        <dsp:cNvSpPr/>
      </dsp:nvSpPr>
      <dsp:spPr>
        <a:xfrm>
          <a:off x="0" y="3387266"/>
          <a:ext cx="1156969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783C60-11FE-4D2F-BCF8-3AFE732A8E56}">
      <dsp:nvSpPr>
        <dsp:cNvPr id="0" name=""/>
        <dsp:cNvSpPr/>
      </dsp:nvSpPr>
      <dsp:spPr>
        <a:xfrm>
          <a:off x="578485" y="3136346"/>
          <a:ext cx="809879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15" tIns="0" rIns="306115" bIns="0" numCol="1" spcCol="1270" anchor="ctr" anchorCtr="0">
          <a:noAutofit/>
        </a:bodyPr>
        <a:lstStyle/>
        <a:p>
          <a:pPr marL="0" lvl="0" indent="0" algn="l" defTabSz="755650">
            <a:lnSpc>
              <a:spcPct val="90000"/>
            </a:lnSpc>
            <a:spcBef>
              <a:spcPct val="0"/>
            </a:spcBef>
            <a:spcAft>
              <a:spcPct val="35000"/>
            </a:spcAft>
            <a:buNone/>
          </a:pPr>
          <a:r>
            <a:rPr lang="en-US" sz="1700" kern="1200" dirty="0"/>
            <a:t>Indicateurs de performance</a:t>
          </a:r>
        </a:p>
      </dsp:txBody>
      <dsp:txXfrm>
        <a:off x="602983" y="3160844"/>
        <a:ext cx="8049794" cy="452844"/>
      </dsp:txXfrm>
    </dsp:sp>
    <dsp:sp modelId="{93A168A4-A6AA-4DE4-9D76-27C79EDB0313}">
      <dsp:nvSpPr>
        <dsp:cNvPr id="0" name=""/>
        <dsp:cNvSpPr/>
      </dsp:nvSpPr>
      <dsp:spPr>
        <a:xfrm>
          <a:off x="0" y="4158386"/>
          <a:ext cx="1156969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E58EF-86B2-4CC0-8B15-44C905B4F834}">
      <dsp:nvSpPr>
        <dsp:cNvPr id="0" name=""/>
        <dsp:cNvSpPr/>
      </dsp:nvSpPr>
      <dsp:spPr>
        <a:xfrm>
          <a:off x="578485" y="3907466"/>
          <a:ext cx="809879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115" tIns="0" rIns="306115" bIns="0" numCol="1" spcCol="1270" anchor="ctr" anchorCtr="0">
          <a:noAutofit/>
        </a:bodyPr>
        <a:lstStyle/>
        <a:p>
          <a:pPr marL="0" lvl="0" indent="0" algn="l" defTabSz="755650">
            <a:lnSpc>
              <a:spcPct val="90000"/>
            </a:lnSpc>
            <a:spcBef>
              <a:spcPct val="0"/>
            </a:spcBef>
            <a:spcAft>
              <a:spcPct val="35000"/>
            </a:spcAft>
            <a:buNone/>
          </a:pPr>
          <a:r>
            <a:rPr lang="en-US" sz="1700" kern="1200" dirty="0"/>
            <a:t>Résultats visés</a:t>
          </a:r>
        </a:p>
      </dsp:txBody>
      <dsp:txXfrm>
        <a:off x="602983" y="3931964"/>
        <a:ext cx="804979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93A61-EC04-4002-B540-1677CBA9DDD4}">
      <dsp:nvSpPr>
        <dsp:cNvPr id="0" name=""/>
        <dsp:cNvSpPr/>
      </dsp:nvSpPr>
      <dsp:spPr>
        <a:xfrm>
          <a:off x="3195716" y="1133"/>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Demandes relatives au lac de données centralisé</a:t>
          </a:r>
        </a:p>
      </dsp:txBody>
      <dsp:txXfrm>
        <a:off x="3485766" y="291183"/>
        <a:ext cx="1400487" cy="1400487"/>
      </dsp:txXfrm>
    </dsp:sp>
    <dsp:sp modelId="{78F06B65-D1A1-482D-BB30-1AC6AF6ACD82}">
      <dsp:nvSpPr>
        <dsp:cNvPr id="0" name=""/>
        <dsp:cNvSpPr/>
      </dsp:nvSpPr>
      <dsp:spPr>
        <a:xfrm rot="2700000">
          <a:off x="4963654" y="1697988"/>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986776" y="1775857"/>
        <a:ext cx="368397" cy="401068"/>
      </dsp:txXfrm>
    </dsp:sp>
    <dsp:sp modelId="{0F7388B2-D465-4650-BBC8-2730947DCBA4}">
      <dsp:nvSpPr>
        <dsp:cNvPr id="0" name=""/>
        <dsp:cNvSpPr/>
      </dsp:nvSpPr>
      <dsp:spPr>
        <a:xfrm>
          <a:off x="5298350" y="2103768"/>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Gestionnaire d'affiliation</a:t>
          </a:r>
        </a:p>
      </dsp:txBody>
      <dsp:txXfrm>
        <a:off x="5588400" y="2393818"/>
        <a:ext cx="1400487" cy="1400487"/>
      </dsp:txXfrm>
    </dsp:sp>
    <dsp:sp modelId="{94CBEF6A-4924-47DB-9A18-D200FD810A98}">
      <dsp:nvSpPr>
        <dsp:cNvPr id="0" name=""/>
        <dsp:cNvSpPr/>
      </dsp:nvSpPr>
      <dsp:spPr>
        <a:xfrm rot="8100000">
          <a:off x="4984718" y="3800622"/>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119481" y="3878491"/>
        <a:ext cx="368397" cy="401068"/>
      </dsp:txXfrm>
    </dsp:sp>
    <dsp:sp modelId="{E5A94D84-2FFA-483F-8D6B-0396D06A171D}">
      <dsp:nvSpPr>
        <dsp:cNvPr id="0" name=""/>
        <dsp:cNvSpPr/>
      </dsp:nvSpPr>
      <dsp:spPr>
        <a:xfrm>
          <a:off x="3195716" y="4206402"/>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Fusion de courrier</a:t>
          </a:r>
        </a:p>
      </dsp:txBody>
      <dsp:txXfrm>
        <a:off x="3485766" y="4496452"/>
        <a:ext cx="1400487" cy="1400487"/>
      </dsp:txXfrm>
    </dsp:sp>
    <dsp:sp modelId="{AA5C2080-C102-4C0A-90A4-988E6015F308}">
      <dsp:nvSpPr>
        <dsp:cNvPr id="0" name=""/>
        <dsp:cNvSpPr/>
      </dsp:nvSpPr>
      <dsp:spPr>
        <a:xfrm rot="13500000">
          <a:off x="2882084" y="3821687"/>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016847" y="4011198"/>
        <a:ext cx="368397" cy="401068"/>
      </dsp:txXfrm>
    </dsp:sp>
    <dsp:sp modelId="{90A38C96-235E-4026-900B-B3B9611A9A5B}">
      <dsp:nvSpPr>
        <dsp:cNvPr id="0" name=""/>
        <dsp:cNvSpPr/>
      </dsp:nvSpPr>
      <dsp:spPr>
        <a:xfrm>
          <a:off x="1093082" y="2103768"/>
          <a:ext cx="1980587" cy="19805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Entretiens individuels</a:t>
          </a:r>
        </a:p>
      </dsp:txBody>
      <dsp:txXfrm>
        <a:off x="1383132" y="2393818"/>
        <a:ext cx="1400487" cy="1400487"/>
      </dsp:txXfrm>
    </dsp:sp>
    <dsp:sp modelId="{A591EF4F-31BF-4BB2-875B-8E5879222D66}">
      <dsp:nvSpPr>
        <dsp:cNvPr id="0" name=""/>
        <dsp:cNvSpPr/>
      </dsp:nvSpPr>
      <dsp:spPr>
        <a:xfrm rot="18900000">
          <a:off x="2861019" y="1719052"/>
          <a:ext cx="526282" cy="668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84141" y="1908563"/>
        <a:ext cx="368397" cy="4010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0.84502</cdr:x>
      <cdr:y>0.35957</cdr:y>
    </cdr:from>
    <cdr:to>
      <cdr:x>1</cdr:x>
      <cdr:y>0.61129</cdr:y>
    </cdr:to>
    <cdr:sp macro="" textlink="">
      <cdr:nvSpPr>
        <cdr:cNvPr id="3" name="Speech Bubble: Rectangle with Corners Rounded 2">
          <a:extLst xmlns:a="http://schemas.openxmlformats.org/drawingml/2006/main">
            <a:ext uri="{FF2B5EF4-FFF2-40B4-BE49-F238E27FC236}">
              <a16:creationId xmlns:a16="http://schemas.microsoft.com/office/drawing/2014/main" id="{2E9579E3-069C-32EA-8261-ED9594464713}"/>
            </a:ext>
          </a:extLst>
        </cdr:cNvPr>
        <cdr:cNvSpPr/>
      </cdr:nvSpPr>
      <cdr:spPr>
        <a:xfrm xmlns:a="http://schemas.openxmlformats.org/drawingml/2006/main">
          <a:off x="4810881" y="1721585"/>
          <a:ext cx="882361" cy="1205210"/>
        </a:xfrm>
        <a:prstGeom xmlns:a="http://schemas.openxmlformats.org/drawingml/2006/main" prst="wedgeRoundRectCallout">
          <a:avLst>
            <a:gd name="adj1" fmla="val -39583"/>
            <a:gd name="adj2" fmla="val 101368"/>
            <a:gd name="adj3" fmla="val 16667"/>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kern="1200" dirty="0"/>
            <a:t>Ceci </a:t>
          </a:r>
          <a:r>
            <a:rPr lang="en-US" kern="1200" dirty="0" err="1"/>
            <a:t>indique</a:t>
          </a:r>
          <a:r>
            <a:rPr lang="en-US" kern="1200" dirty="0"/>
            <a:t> </a:t>
          </a:r>
          <a:r>
            <a:rPr lang="en-US" kern="1200" dirty="0" err="1"/>
            <a:t>qu’ils</a:t>
          </a:r>
          <a:r>
            <a:rPr lang="en-US" kern="1200" dirty="0"/>
            <a:t> </a:t>
          </a:r>
          <a:r>
            <a:rPr lang="en-US" kern="1200" dirty="0" err="1"/>
            <a:t>ajoutent</a:t>
          </a:r>
          <a:r>
            <a:rPr lang="en-US" kern="1200" dirty="0"/>
            <a:t> des choses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347298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Assurez-vous que votre travail soit reconnu.</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Gérez votre identité académique.</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Conservez toutes vos informations clés au même endroit.</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ORCID est gratuit et facile à utiliser.</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Désambiguïsation des noms.</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Je recommande vivement de continuer à recueillir des commentaires. Il pourrait être utile de mener une enquête ou d'organiser davantage de groupes de discussion à l'avenir.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329963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Exemple d'affiche imprimée distribuée par WUSA Poster Run.</a:t>
            </a:r>
          </a:p>
        </p:txBody>
      </p:sp>
      <p:sp>
        <p:nvSpPr>
          <p:cNvPr id="4" name="Slide Number Placeholder 3"/>
          <p:cNvSpPr>
            <a:spLocks noGrp="1"/>
          </p:cNvSpPr>
          <p:nvPr>
            <p:ph type="sldNum" sz="quarter" idx="5"/>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27159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571500"/>
            <a:ext cx="3149600" cy="1771650"/>
          </a:xfrm>
        </p:spPr>
      </p:sp>
      <p:sp>
        <p:nvSpPr>
          <p:cNvPr id="3" name="Notes Placeholder 2"/>
          <p:cNvSpPr>
            <a:spLocks noGrp="1"/>
          </p:cNvSpPr>
          <p:nvPr>
            <p:ph type="body" idx="1"/>
          </p:nvPr>
        </p:nvSpPr>
        <p:spPr/>
        <p:txBody>
          <a:bodyPr/>
          <a:lstStyle/>
          <a:p>
            <a:r>
              <a:rPr lang="en-US" dirty="0"/>
              <a:t>Données préliminaires du printemps 2025</a:t>
            </a:r>
          </a:p>
          <a:p>
            <a:pPr marL="171450" indent="-171450">
              <a:buFontTx/>
              <a:buChar char="-"/>
            </a:pPr>
            <a:r>
              <a:rPr lang="en-US" dirty="0"/>
              <a:t>Nous devons mettre ces données à jour, mais cela vous donne une idée des données disponibles.</a:t>
            </a:r>
          </a:p>
          <a:p>
            <a:pPr marL="171450" indent="-171450">
              <a:buFontTx/>
              <a:buChar char="-"/>
            </a:pPr>
            <a:r>
              <a:rPr lang="en-US" dirty="0"/>
              <a:t>Nous pourrions également calculer le pourcentage par rapport au total des résultats, mais cela nécessite un peu plus de travail sur les données.</a:t>
            </a:r>
          </a:p>
        </p:txBody>
      </p:sp>
      <p:sp>
        <p:nvSpPr>
          <p:cNvPr id="4" name="Slide Number Placeholder 3"/>
          <p:cNvSpPr>
            <a:spLocks noGrp="1"/>
          </p:cNvSpPr>
          <p:nvPr>
            <p:ph type="sldNum" sz="quarter" idx="5"/>
          </p:nvPr>
        </p:nvSpPr>
        <p:spPr/>
        <p:txBody>
          <a:bodyPr/>
          <a:lstStyle/>
          <a:p>
            <a:fld id="{4C825D59-9C75-4E5F-BB1C-1F266659F1DF}" type="slidenum">
              <a:rPr lang="en-US" smtClean="0"/>
              <a:t>24</a:t>
            </a:fld>
            <a:endParaRPr lang="en-US"/>
          </a:p>
        </p:txBody>
      </p:sp>
    </p:spTree>
    <p:extLst>
      <p:ext uri="{BB962C8B-B14F-4D97-AF65-F5344CB8AC3E}">
        <p14:creationId xmlns:p14="http://schemas.microsoft.com/office/powerpoint/2010/main" val="250831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25</a:t>
            </a:fld>
            <a:endParaRPr lang="en-US"/>
          </a:p>
        </p:txBody>
      </p:sp>
    </p:spTree>
    <p:extLst>
      <p:ext uri="{BB962C8B-B14F-4D97-AF65-F5344CB8AC3E}">
        <p14:creationId xmlns:p14="http://schemas.microsoft.com/office/powerpoint/2010/main" val="97428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suffit de lire la diapositive</a:t>
            </a:r>
          </a:p>
        </p:txBody>
      </p:sp>
      <p:sp>
        <p:nvSpPr>
          <p:cNvPr id="4" name="Slide Number Placeholder 3"/>
          <p:cNvSpPr>
            <a:spLocks noGrp="1"/>
          </p:cNvSpPr>
          <p:nvPr>
            <p:ph type="sldNum" sz="quarter" idx="5"/>
          </p:nvPr>
        </p:nvSpPr>
        <p:spPr/>
        <p:txBody>
          <a:bodyPr/>
          <a:lstStyle/>
          <a:p>
            <a:fld id="{8CCEF7D1-689C-4BC1-B59B-4A4CE078ECDF}" type="slidenum">
              <a:rPr lang="en-US" smtClean="0"/>
              <a:t>26</a:t>
            </a:fld>
            <a:endParaRPr lang="en-US"/>
          </a:p>
        </p:txBody>
      </p:sp>
    </p:spTree>
    <p:extLst>
      <p:ext uri="{BB962C8B-B14F-4D97-AF65-F5344CB8AC3E}">
        <p14:creationId xmlns:p14="http://schemas.microsoft.com/office/powerpoint/2010/main" val="222234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F7E8-F78A-E8B0-583D-3E793CEF9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21333-AA74-6B67-8A31-DD3EC8401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546E3-309A-196D-53EE-365F57962BDD}"/>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Faculté des sciences / À l'échelle du campus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Faculté des sciences </a:t>
            </a:r>
            <a:r>
              <a:rPr lang="en-US" sz="1200" dirty="0">
                <a:latin typeface="Verdana Pro" panose="020B0604030504040204" pitchFamily="34" charset="0"/>
              </a:rPr>
              <a:t>nous a contactés l'été dernier afin d'améliorer son processus d'évaluation des performances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L'objectif est d'améliorer la gestion des profils à l'aide d'ORCID.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Le système extrait les données ORCID via une API en interne, qui peuvent ensuite être distribuées à d'autres systèmes du campus.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ro" panose="020B0604030504040204" pitchFamily="34" charset="0"/>
              </a:rPr>
              <a:t>Mise en œuvre d'ORCID à l'échelle du campus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Un système est une chose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Mais le travail nécessaire à la création des profils est un tout autre défi</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Nous espérons que l'IPG pourra soutenir ce travail à l'échelle du campus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ro" panose="020B0604030504040204" pitchFamily="34" charset="0"/>
              </a:rPr>
              <a:t>Travail de la bibliothèque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Nous essayons également d'intégrer une partie de ce travail dans les fonctions existantes.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Verdana Pro" panose="020B0604030504040204" pitchFamily="34" charset="0"/>
              </a:rPr>
              <a:t>La manière dont cela fonctionnera à l'avenir reste </a:t>
            </a:r>
            <a:r>
              <a:rPr lang="en-US" sz="1200" dirty="0" err="1">
                <a:latin typeface="Verdana Pro" panose="020B0604030504040204" pitchFamily="34" charset="0"/>
              </a:rPr>
              <a:t>à déterminer</a:t>
            </a:r>
            <a:r>
              <a:rPr lang="en-US" sz="1200" dirty="0">
                <a:latin typeface="Verdana Pro" panose="020B0604030504040204" pitchFamily="34" charset="0"/>
              </a:rPr>
              <a: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Verdana Pro"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Verdana Pro" panose="020B0604030504040204" pitchFamily="34" charset="0"/>
              </a:rPr>
              <a:t>Plus d'informations sur le projet Science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Actuellement, les enseignants mettent à jour leurs publications dans Word et envoient ces données aux personnes chargées de les examiner.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Une fois l'évaluation terminée, ces données ne sont pas conservées, et l'ensemble du processus est répété l'année suivante.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Cela représente une énorme perte de ressources tant pour les enseignants que pour le personnel, et il s'agit clairement d'un processus dont une partie pourrait être automatisée pour faciliter la tâche de toutes les personnes concernées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Verdana Pro"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La faculté des sciences souhaite interroger ces publications, plutôt que de compter sur les enseignants pour les lui envoyer.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À l'avenir, elle espère collecter d'autres données, telles que les subventions obtenues ou les postes spéciaux occupés, mais pour l'instant, elle cherche uniquement à collecter des informations sur les publications.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Verdana Pro"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Les données qu'elle recherche doivent constituer une « source unique de vérité ». Cela implique plusieurs choses.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Premièrement, les enseignants doivent pouvoir mettre à jour leurs listes de publications. Ils doivent avoir leur mot à dire sur ce qui est inclus dans leur évaluation.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Ce système doit être configuré de manière à ce que les informations sur les publications soient automatiquement importées dans les systèmes qu’ils utilisent.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Ces données doivent être centralisées et facilement intégrées dans les systèmes.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Dans l'ensemble, il doit s'agir d'une stratégie viable à long terme.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Verdana Pro" panose="020B0604030504040204" pitchFamily="34" charset="0"/>
              </a:rPr>
              <a:t>Nous investissons du temps et des ressources dès le départ pour mettre cela en place, mais à long terme, cette collaboration devrait profiter à tout le monde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Verdana Pro"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Concrètement, la Faculté des sciences demandera à tous les enseignants de s’affilier à l’université sur ORCID et de relier leurs identifiants ORCID à Scopus.</a:t>
            </a:r>
          </a:p>
          <a:p>
            <a:pPr marL="171450" indent="-171450">
              <a:buFontTx/>
              <a:buChar char="-"/>
            </a:pPr>
            <a:r>
              <a:rPr lang="en-US" dirty="0"/>
              <a:t>La bibliothèque gère les adhésions à ORCID ; nous serons donc, en quelque sorte, les « gardiens » de ces données. Littéralement, nous détenons les clés d’accès aux comptes de chacun. </a:t>
            </a:r>
          </a:p>
          <a:p>
            <a:pPr marL="171450" indent="-171450">
              <a:buFontTx/>
              <a:buChar char="-"/>
            </a:pPr>
            <a:r>
              <a:rPr lang="en-US" dirty="0"/>
              <a:t>L'équipe FAST (Faculty and Academic Support Software) pourra utiliser directement l'API pour ses intégrations.</a:t>
            </a:r>
          </a:p>
          <a:p>
            <a:pPr marL="171450" indent="-171450">
              <a:buFontTx/>
              <a:buChar char="-"/>
            </a:pPr>
            <a:r>
              <a:rPr lang="en-US" dirty="0"/>
              <a:t>Comme je l’ai déjà dit, la Faculté des sciences souhaite utiliser ces informations pour mettre à jour ses évaluations de performance. Elle espère pouvoir extraire ces données et les intégrer directement dans les tableaux de bord de chaque membre du corps enseignant. </a:t>
            </a:r>
          </a:p>
          <a:p>
            <a:pPr marL="171450" indent="-171450">
              <a:buFontTx/>
              <a:buChar char="-"/>
            </a:pPr>
            <a:r>
              <a:rPr lang="en-US" dirty="0"/>
              <a:t>Il a également été question d’utiliser éventuellement cette intégration pour mettre à jour les pages de profil des enseignants. Certains d’entre vous savent peut-être que bon nombre de ces pages de profil sont très obsolètes. L’objectif est de créer un widget WCMS personnalisé qui extraira les listes de publications d’ORCID et les intégrera aux profils des enseignants</a:t>
            </a:r>
          </a:p>
          <a:p>
            <a:pPr marL="171450" indent="-171450">
              <a:buFontTx/>
              <a:buChar char="-"/>
            </a:pPr>
            <a:r>
              <a:rPr lang="en-US" dirty="0"/>
              <a:t>Enfin, d’autres unités ou institutions pourront extraire des indicateurs pour leurs rapports indépendants</a:t>
            </a:r>
          </a:p>
          <a:p>
            <a:pPr marL="171450" indent="-171450">
              <a:buFontTx/>
              <a:buChar char="-"/>
            </a:pPr>
            <a:r>
              <a:rPr lang="en-US" dirty="0"/>
              <a:t>Je pense que c'est l'une des choses les plus passionnantes que je vous ai présentées aujourd'hui. Il s'agit évidemment d'une collaboration spécifique avec la Faculté des sciences, mais cela pourrait avoir un impact sur la manière dont l'ensemble du campus collecte les données sur ses chercheurs. </a:t>
            </a:r>
          </a:p>
          <a:p>
            <a:pPr marL="171450" indent="-171450">
              <a:buFontTx/>
              <a:buChar char="-"/>
            </a:pPr>
            <a:r>
              <a:rPr lang="en-US" dirty="0"/>
              <a:t>Ce projet pilote touche donc à sa fin à l'approche de janvier 2026, mais il se développe en même temps de manière très prometteuse</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1DDF8C30-4DE6-65D0-C60F-52BE77B444EC}"/>
              </a:ext>
            </a:extLst>
          </p:cNvPr>
          <p:cNvSpPr>
            <a:spLocks noGrp="1"/>
          </p:cNvSpPr>
          <p:nvPr>
            <p:ph type="sldNum" sz="quarter" idx="5"/>
          </p:nvPr>
        </p:nvSpPr>
        <p:spPr/>
        <p:txBody>
          <a:bodyPr/>
          <a:lstStyle/>
          <a:p>
            <a:fld id="{8CCEF7D1-689C-4BC1-B59B-4A4CE078ECDF}" type="slidenum">
              <a:rPr lang="en-US" smtClean="0"/>
              <a:t>29</a:t>
            </a:fld>
            <a:endParaRPr lang="en-US"/>
          </a:p>
        </p:txBody>
      </p:sp>
    </p:spTree>
    <p:extLst>
      <p:ext uri="{BB962C8B-B14F-4D97-AF65-F5344CB8AC3E}">
        <p14:creationId xmlns:p14="http://schemas.microsoft.com/office/powerpoint/2010/main" val="126495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32</a:t>
            </a:fld>
            <a:endParaRPr lang="en-US"/>
          </a:p>
        </p:txBody>
      </p:sp>
    </p:spTree>
    <p:extLst>
      <p:ext uri="{BB962C8B-B14F-4D97-AF65-F5344CB8AC3E}">
        <p14:creationId xmlns:p14="http://schemas.microsoft.com/office/powerpoint/2010/main" val="17577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401890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Soutien au projet : subvention de projet par tranches</a:t>
            </a:r>
          </a:p>
          <a:p>
            <a:pPr marL="171450" indent="-171450">
              <a:buFont typeface="Arial" panose="020B0604020202020204" pitchFamily="34" charset="0"/>
              <a:buChar char="•"/>
            </a:pPr>
            <a:r>
              <a:rPr lang="en-US" dirty="0"/>
              <a:t>Demande déposée en 2022</a:t>
            </a:r>
          </a:p>
          <a:p>
            <a:pPr marL="171450" indent="-171450">
              <a:buFont typeface="Arial" panose="020B0604020202020204" pitchFamily="34" charset="0"/>
              <a:buChar char="•"/>
            </a:pPr>
            <a:r>
              <a:rPr lang="en-US" dirty="0"/>
              <a:t>Approuvé en 2023</a:t>
            </a:r>
          </a:p>
          <a:p>
            <a:pPr marL="171450" indent="-171450">
              <a:buFont typeface="Arial" panose="020B0604020202020204" pitchFamily="34" charset="0"/>
              <a:buChar char="•"/>
            </a:pPr>
            <a:r>
              <a:rPr lang="en-US" dirty="0"/>
              <a:t>Recrutement à l'automne 2023</a:t>
            </a:r>
          </a:p>
          <a:p>
            <a:pPr marL="171450" indent="-171450">
              <a:buFont typeface="Arial" panose="020B0604020202020204" pitchFamily="34" charset="0"/>
              <a:buChar char="•"/>
            </a:pPr>
            <a:r>
              <a:rPr lang="en-US" dirty="0"/>
              <a:t>Mary a pris ses fonctions en janvier 2024</a:t>
            </a:r>
          </a:p>
        </p:txBody>
      </p:sp>
      <p:sp>
        <p:nvSpPr>
          <p:cNvPr id="4" name="Slide Number Placeholder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415613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Indicateurs de performance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Pourcentage d'étudiants diplômés actuels disposant d'un identifiant ORCID</a:t>
            </a:r>
          </a:p>
          <a:p>
            <a:pPr lvl="0"/>
            <a:r>
              <a:rPr lang="en-US" sz="1200" kern="1200" dirty="0">
                <a:solidFill>
                  <a:schemeClr val="tx1"/>
                </a:solidFill>
                <a:effectLst/>
                <a:latin typeface="+mn-lt"/>
                <a:ea typeface="+mn-ea"/>
                <a:cs typeface="+mn-cs"/>
              </a:rPr>
              <a:t>Rapport complet sur l'impact de la recherche des étudiants de troisième cycle à Waterloo</a:t>
            </a:r>
          </a:p>
          <a:p>
            <a:pPr lvl="0"/>
            <a:r>
              <a:rPr lang="en-US" sz="1200" kern="1200" dirty="0">
                <a:solidFill>
                  <a:schemeClr val="tx1"/>
                </a:solidFill>
                <a:effectLst/>
                <a:latin typeface="+mn-lt"/>
                <a:ea typeface="+mn-ea"/>
                <a:cs typeface="+mn-cs"/>
              </a:rPr>
              <a:t>Mettre en place un ensemble de données accessible et intégré comprenant des indicateurs d'impact de la recherche au niveau des auteurs, des départements et des publications.</a:t>
            </a:r>
          </a:p>
          <a:p>
            <a:pPr lvl="0"/>
            <a:r>
              <a:rPr lang="en-US" sz="1200" kern="1200" dirty="0">
                <a:solidFill>
                  <a:schemeClr val="tx1"/>
                </a:solidFill>
                <a:effectLst/>
                <a:latin typeface="+mn-lt"/>
                <a:ea typeface="+mn-ea"/>
                <a:cs typeface="+mn-cs"/>
              </a:rPr>
              <a:t>Nombre de communications transmises aux parties prenantes et au public cible (professeurs et étudiants de troisième cycle)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Résultats visés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 rapport explorant les besoins futurs en matière d'intégration des systèmes pour une adoption à long terme</a:t>
            </a:r>
          </a:p>
          <a:p>
            <a:pPr lvl="0"/>
            <a:r>
              <a:rPr lang="en-US" sz="1200" kern="1200" dirty="0">
                <a:solidFill>
                  <a:schemeClr val="tx1"/>
                </a:solidFill>
                <a:effectLst/>
                <a:latin typeface="+mn-lt"/>
                <a:ea typeface="+mn-ea"/>
                <a:cs typeface="+mn-cs"/>
              </a:rPr>
              <a:t>Pourcentage d'étudiants de troisième cycle disposant actuellement d'un identifiant ORCID </a:t>
            </a:r>
          </a:p>
          <a:p>
            <a:pPr lvl="0"/>
            <a:r>
              <a:rPr lang="en-US" sz="1200" kern="1200" dirty="0">
                <a:solidFill>
                  <a:schemeClr val="tx1"/>
                </a:solidFill>
                <a:effectLst/>
                <a:latin typeface="+mn-lt"/>
                <a:ea typeface="+mn-ea"/>
                <a:cs typeface="+mn-cs"/>
              </a:rPr>
              <a:t>Rapport soumis à la GSPA</a:t>
            </a:r>
          </a:p>
          <a:p>
            <a:pPr lvl="0"/>
            <a:r>
              <a:rPr lang="en-US" sz="1200" kern="1200" dirty="0">
                <a:solidFill>
                  <a:schemeClr val="tx1"/>
                </a:solidFill>
                <a:effectLst/>
                <a:latin typeface="+mn-lt"/>
                <a:ea typeface="+mn-ea"/>
                <a:cs typeface="+mn-cs"/>
              </a:rPr>
              <a:t>Ensemble de données finalisé</a:t>
            </a:r>
          </a:p>
          <a:p>
            <a:pPr lvl="0"/>
            <a:r>
              <a:rPr lang="en-US" sz="1200" kern="1200" dirty="0">
                <a:solidFill>
                  <a:schemeClr val="tx1"/>
                </a:solidFill>
                <a:effectLst/>
                <a:latin typeface="+mn-lt"/>
                <a:ea typeface="+mn-ea"/>
                <a:cs typeface="+mn-cs"/>
              </a:rPr>
              <a:t>3 présentations à des groupes de hauts responsables, 4 communications à l'échelle du campus (actualités, mises à jour du site web, etc.)</a:t>
            </a: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16078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Projet pilote : </a:t>
            </a:r>
          </a:p>
          <a:p>
            <a:pPr marL="628650" lvl="1" indent="-171450">
              <a:buFontTx/>
              <a:buChar char="-"/>
            </a:pPr>
            <a:r>
              <a:rPr lang="en-US" dirty="0"/>
              <a:t>janvier 2024, qui s'est achevé en janvier 2026</a:t>
            </a:r>
          </a:p>
          <a:p>
            <a:pPr marL="171450" indent="-171450">
              <a:buFontTx/>
              <a:buChar char="-"/>
            </a:pPr>
            <a:r>
              <a:rPr lang="en-US" dirty="0"/>
              <a:t>Géré par la bibliothèque</a:t>
            </a:r>
          </a:p>
          <a:p>
            <a:pPr marL="171450" indent="-171450">
              <a:buFontTx/>
              <a:buChar char="-"/>
            </a:pPr>
            <a:r>
              <a:rPr lang="en-US" dirty="0"/>
              <a:t>Partenariat avec le bureau de la recherche et la GSPA</a:t>
            </a:r>
          </a:p>
          <a:p>
            <a:pPr marL="171450" indent="-171450">
              <a:buFontTx/>
              <a:buChar char="-"/>
            </a:pPr>
            <a:r>
              <a:rPr lang="en-US" b="0" dirty="0"/>
              <a:t>Doctorants et post-doctorants :</a:t>
            </a:r>
          </a:p>
          <a:p>
            <a:pPr marL="628650" lvl="1" indent="-171450">
              <a:buFontTx/>
              <a:buChar char="-"/>
            </a:pPr>
            <a:r>
              <a:rPr lang="en-US" b="0" dirty="0"/>
              <a:t>car le projet est en fait né d'une demande de la GSPA visant à mieux comprendre l'impact de la recherche des étudiants de troisième cycle en 2020. Cette demande était extrêmement difficile à satisfaire, car à l'époque, la seule façon d'identifier les étudiants de troisième cycle était de le faire manuellement. </a:t>
            </a:r>
          </a:p>
          <a:p>
            <a:pPr marL="628650" lvl="1" indent="-171450">
              <a:buFontTx/>
              <a:buChar char="-"/>
            </a:pPr>
            <a:r>
              <a:rPr lang="en-US" b="0" dirty="0"/>
              <a:t>Des défis uniques en matière de suivi et de gestion des résultats de recherche, ce qui offrait un grand potentiel d'apprentissage en partant de là.</a:t>
            </a:r>
          </a:p>
          <a:p>
            <a:pPr marL="171450" indent="-171450">
              <a:buFontTx/>
              <a:buChar char="-"/>
            </a:pPr>
            <a:r>
              <a:rPr lang="en-US" dirty="0"/>
              <a:t>Objectifs :</a:t>
            </a:r>
          </a:p>
          <a:p>
            <a:pPr marL="685800" lvl="1" indent="-228600">
              <a:buFont typeface="+mj-lt"/>
              <a:buAutoNum type="arabicPeriod"/>
            </a:pPr>
            <a:r>
              <a:rPr lang="en-US" dirty="0"/>
              <a:t>Nos objectifs généraux sont, premièrement, </a:t>
            </a:r>
            <a:r>
              <a:rPr lang="en-US" b="0" dirty="0"/>
              <a:t>d'accroître l'adoption des identifiants permanents, ou PID ;</a:t>
            </a:r>
          </a:p>
          <a:p>
            <a:pPr marL="685800" lvl="1" indent="-228600">
              <a:buFont typeface="+mj-lt"/>
              <a:buAutoNum type="arabicPeriod"/>
            </a:pPr>
            <a:r>
              <a:rPr lang="en-US" b="0" dirty="0"/>
              <a:t>mieux comprendre les contributions et l'impact des chercheurs de Waterloo, en particulier des doctorants qui publient</a:t>
            </a:r>
          </a:p>
          <a:p>
            <a:pPr marL="685800" lvl="1" indent="-228600">
              <a:buFont typeface="+mj-lt"/>
              <a:buAutoNum type="arabicPeriod"/>
            </a:pPr>
            <a:r>
              <a:rPr lang="en-US" b="0" dirty="0"/>
              <a:t>d'en savoir plus sur ce qu'implique réellement une mise en œuvre à l'échelle du campus </a:t>
            </a:r>
            <a:r>
              <a:rPr lang="en-US" dirty="0"/>
              <a:t>— des flux de travail à la coordination entre les départements. </a:t>
            </a:r>
          </a:p>
          <a:p>
            <a:pPr marL="171450" indent="-171450">
              <a:buFontTx/>
              <a:buChar char="-"/>
            </a:pPr>
            <a:endParaRPr lang="en-US" dirty="0"/>
          </a:p>
          <a:p>
            <a:pPr marL="171450" indent="-171450">
              <a:buFont typeface="Arial" panose="020B0604020202020204" pitchFamily="34" charset="0"/>
              <a:buChar char="•"/>
            </a:pPr>
            <a:r>
              <a:rPr lang="en-US" dirty="0"/>
              <a:t>Comment :</a:t>
            </a:r>
          </a:p>
          <a:p>
            <a:pPr marL="628650" lvl="1" indent="-171450">
              <a:buFontTx/>
              <a:buChar char="-"/>
            </a:pPr>
            <a:r>
              <a:rPr lang="en-US" dirty="0"/>
              <a:t>Pour « mettre en œuvre » ORCID sur le campus, nous demandons aux doctorants et aux post-doctorants de </a:t>
            </a:r>
            <a:r>
              <a:rPr lang="en-US" b="1" dirty="0"/>
              <a:t>s’affilier à l’UW sur ORCID</a:t>
            </a:r>
          </a:p>
          <a:p>
            <a:pPr marL="628650" lvl="1" indent="-171450">
              <a:buFontTx/>
              <a:buChar char="-"/>
            </a:pPr>
            <a:r>
              <a:rPr lang="en-US" dirty="0"/>
              <a:t>Pour ce faire, nous utilisons </a:t>
            </a:r>
            <a:r>
              <a:rPr lang="en-US" b="1" dirty="0"/>
              <a:t>l'Affiliation Manager</a:t>
            </a:r>
            <a:r>
              <a:rPr lang="en-US" dirty="0"/>
              <a:t>, un outil prêt à l'emploi fourni par ORCID aux institutions membres d'ORCID</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C825D59-9C75-4E5F-BB1C-1F266659F1DF}" type="slidenum">
              <a:rPr lang="en-US" smtClean="0"/>
              <a:t>8</a:t>
            </a:fld>
            <a:endParaRPr lang="en-US"/>
          </a:p>
        </p:txBody>
      </p:sp>
    </p:spTree>
    <p:extLst>
      <p:ext uri="{BB962C8B-B14F-4D97-AF65-F5344CB8AC3E}">
        <p14:creationId xmlns:p14="http://schemas.microsoft.com/office/powerpoint/2010/main" val="351852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 cas où vous ne connaîtriez pas très bien la page ORCID.</a:t>
            </a:r>
          </a:p>
          <a:p>
            <a:pPr marL="171450" indent="-171450">
              <a:buFont typeface="Arial" panose="020B0604020202020204" pitchFamily="34" charset="0"/>
              <a:buChar char="•"/>
            </a:pPr>
            <a:r>
              <a:rPr lang="en-US" dirty="0"/>
              <a:t>Voici à quoi ressemble une assertion avec Affiliation Manager</a:t>
            </a:r>
          </a:p>
          <a:p>
            <a:pPr marL="628650" lvl="1" indent="-171450">
              <a:buFont typeface="Arial" panose="020B0604020202020204" pitchFamily="34" charset="0"/>
              <a:buChar char="•"/>
            </a:pPr>
            <a:r>
              <a:rPr lang="en-US" dirty="0"/>
              <a:t>Coche verte</a:t>
            </a:r>
          </a:p>
        </p:txBody>
      </p:sp>
      <p:sp>
        <p:nvSpPr>
          <p:cNvPr id="4" name="Slide Number Placeholder 3"/>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251720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 lieu de garder le meilleur pour la fin, je vais commencer par le meilleur :</a:t>
            </a:r>
          </a:p>
          <a:p>
            <a:pPr marL="171450" indent="-171450">
              <a:buFontTx/>
              <a:buChar char="-"/>
            </a:pPr>
            <a:r>
              <a:rPr lang="en-US" dirty="0"/>
              <a:t>Les résultats !</a:t>
            </a:r>
          </a:p>
          <a:p>
            <a:pPr marL="171450" indent="-171450">
              <a:buFontTx/>
              <a:buChar char="-"/>
            </a:pPr>
            <a:r>
              <a:rPr lang="en-US" dirty="0"/>
              <a:t>Combien de doctorants et de post-doctorants ont déclaré leur affiliation ?</a:t>
            </a:r>
          </a:p>
        </p:txBody>
      </p:sp>
      <p:sp>
        <p:nvSpPr>
          <p:cNvPr id="4" name="Slide Number Placeholder 3"/>
          <p:cNvSpPr>
            <a:spLocks noGrp="1"/>
          </p:cNvSpPr>
          <p:nvPr>
            <p:ph type="sldNum" sz="quarter" idx="5"/>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428914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Demandes relatives au lac de données centralisé </a:t>
            </a:r>
          </a:p>
          <a:p>
            <a:pPr marL="171450" indent="-171450">
              <a:buFont typeface="Arial" panose="020B0604020202020204" pitchFamily="34" charset="0"/>
              <a:buChar char="•"/>
            </a:pPr>
            <a:r>
              <a:rPr lang="en-US" dirty="0"/>
              <a:t>Données postdoctorales – Données RH (Workday)</a:t>
            </a:r>
          </a:p>
          <a:p>
            <a:pPr marL="171450" indent="-171450">
              <a:buFont typeface="Arial" panose="020B0604020202020204" pitchFamily="34" charset="0"/>
              <a:buChar char="•"/>
            </a:pPr>
            <a:r>
              <a:rPr lang="en-US" dirty="0"/>
              <a:t>Données de doctorat – Service des inscriptions</a:t>
            </a:r>
          </a:p>
          <a:p>
            <a:endParaRPr lang="en-US" dirty="0"/>
          </a:p>
          <a:p>
            <a:pPr marL="0" indent="0">
              <a:buNone/>
            </a:pPr>
            <a:r>
              <a:rPr lang="en-US" dirty="0"/>
              <a:t>Gestionnaire d'affiliation</a:t>
            </a:r>
          </a:p>
          <a:p>
            <a:pPr marL="171450" indent="-171450">
              <a:buFont typeface="Arial" panose="020B0604020202020204" pitchFamily="34" charset="0"/>
              <a:buChar char="•"/>
            </a:pPr>
            <a:r>
              <a:rPr lang="en-US" dirty="0"/>
              <a:t>Lien unique</a:t>
            </a:r>
          </a:p>
          <a:p>
            <a:pPr marL="0" indent="0">
              <a:buNone/>
            </a:pPr>
            <a:endParaRPr lang="en-US" dirty="0"/>
          </a:p>
          <a:p>
            <a:pPr marL="0" indent="0">
              <a:buNone/>
            </a:pPr>
            <a:r>
              <a:rPr lang="en-US" dirty="0"/>
              <a:t>Fusion de courrier</a:t>
            </a:r>
          </a:p>
          <a:p>
            <a:pPr marL="171450" indent="-171450">
              <a:buFont typeface="Arial" panose="020B0604020202020204" pitchFamily="34" charset="0"/>
              <a:buChar char="•"/>
            </a:pPr>
            <a:r>
              <a:rPr lang="en-US" dirty="0"/>
              <a:t>E-mails individuels (automatisés)</a:t>
            </a:r>
          </a:p>
          <a:p>
            <a:endParaRPr lang="en-US" dirty="0"/>
          </a:p>
          <a:p>
            <a:pPr marL="0" indent="0">
              <a:buNone/>
            </a:pPr>
            <a:r>
              <a:rPr lang="en-US" dirty="0"/>
              <a:t>Entretiens individuels</a:t>
            </a:r>
          </a:p>
          <a:p>
            <a:pPr marL="171450" indent="-171450">
              <a:buFont typeface="Arial" panose="020B0604020202020204" pitchFamily="34" charset="0"/>
              <a:buChar char="•"/>
            </a:pPr>
            <a:r>
              <a:rPr lang="en-US" dirty="0"/>
              <a:t>Questions/assistance</a:t>
            </a: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347630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Répartition des données par trimestre :</a:t>
            </a:r>
          </a:p>
          <a:p>
            <a:pPr marL="171450" indent="-171450">
              <a:buFontTx/>
              <a:buChar char="-"/>
            </a:pPr>
            <a:r>
              <a:rPr lang="en-US" dirty="0"/>
              <a:t>F24</a:t>
            </a:r>
          </a:p>
          <a:p>
            <a:pPr marL="171450" indent="-171450">
              <a:buFontTx/>
              <a:buChar char="-"/>
            </a:pPr>
            <a:r>
              <a:rPr lang="en-US" dirty="0"/>
              <a:t>W25</a:t>
            </a:r>
          </a:p>
          <a:p>
            <a:pPr marL="171450" indent="-171450">
              <a:buFontTx/>
              <a:buChar char="-"/>
            </a:pPr>
            <a:r>
              <a:rPr lang="en-US" dirty="0"/>
              <a:t>S25</a:t>
            </a:r>
          </a:p>
          <a:p>
            <a:pPr marL="171450" indent="-171450">
              <a:buFontTx/>
              <a:buChar char="-"/>
            </a:pPr>
            <a:r>
              <a:rPr lang="en-US" dirty="0"/>
              <a:t>F25</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199105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214" y="5748949"/>
            <a:ext cx="3582271" cy="1118103"/>
          </a:xfrm>
          <a:prstGeom prst="rect">
            <a:avLst/>
          </a:prstGeom>
        </p:spPr>
      </p:pic>
      <p:sp>
        <p:nvSpPr>
          <p:cNvPr id="2" name="Title 1"/>
          <p:cNvSpPr>
            <a:spLocks noGrp="1"/>
          </p:cNvSpPr>
          <p:nvPr>
            <p:ph type="ctrTitle" hasCustomPrompt="1"/>
          </p:nvPr>
        </p:nvSpPr>
        <p:spPr>
          <a:xfrm>
            <a:off x="452740" y="1654464"/>
            <a:ext cx="9719960" cy="1474115"/>
          </a:xfrm>
        </p:spPr>
        <p:txBody>
          <a:bodyPr lIns="0" anchor="b">
            <a:noAutofit/>
          </a:bodyPr>
          <a:lstStyle>
            <a:lvl1pPr algn="l">
              <a:defRPr sz="5400" b="1" i="0">
                <a:solidFill>
                  <a:schemeClr val="tx1"/>
                </a:solidFill>
                <a:latin typeface="Verdana Pro Black" panose="020B0604030504040204" pitchFamily="34" charset="0"/>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tx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6">
            <a:extLst>
              <a:ext uri="{FF2B5EF4-FFF2-40B4-BE49-F238E27FC236}">
                <a16:creationId xmlns:a16="http://schemas.microsoft.com/office/drawing/2014/main" id="{056E8730-E146-DFFE-2447-2C94FC0A2ABB}"/>
              </a:ext>
            </a:extLst>
          </p:cNvPr>
          <p:cNvSpPr>
            <a:spLocks noGrp="1"/>
          </p:cNvSpPr>
          <p:nvPr>
            <p:ph type="dt" sz="half" idx="10"/>
          </p:nvPr>
        </p:nvSpPr>
        <p:spPr>
          <a:xfrm>
            <a:off x="452740" y="3402981"/>
            <a:ext cx="1182916" cy="377962"/>
          </a:xfrm>
          <a:prstGeom prst="rect">
            <a:avLst/>
          </a:prstGeom>
          <a:solidFill>
            <a:schemeClr val="accent1"/>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Black">
    <p:bg>
      <p:bgRef idx="1001">
        <a:schemeClr val="bg1"/>
      </p:bgRef>
    </p:bg>
    <p:spTree>
      <p:nvGrpSpPr>
        <p:cNvPr id="1" name=""/>
        <p:cNvGrpSpPr/>
        <p:nvPr/>
      </p:nvGrpSpPr>
      <p:grpSpPr>
        <a:xfrm>
          <a:off x="0" y="0"/>
          <a:ext cx="0" cy="0"/>
          <a:chOff x="0" y="0"/>
          <a:chExt cx="0" cy="0"/>
        </a:xfrm>
      </p:grpSpPr>
      <p:pic>
        <p:nvPicPr>
          <p:cNvPr id="3" name="Picture 2" descr="A black background with a plus and a pink circle&#10;&#10;Description automatically generated">
            <a:extLst>
              <a:ext uri="{FF2B5EF4-FFF2-40B4-BE49-F238E27FC236}">
                <a16:creationId xmlns:a16="http://schemas.microsoft.com/office/drawing/2014/main" id="{A830D429-CCD1-D3DE-1323-1B7B184E9A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2513893" y="1925565"/>
            <a:ext cx="7164212" cy="1474115"/>
          </a:xfrm>
        </p:spPr>
        <p:txBody>
          <a:bodyPr lIns="0" anchor="b">
            <a:noAutofit/>
          </a:bodyPr>
          <a:lstStyle>
            <a:lvl1pPr algn="ctr">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3352877" y="4266820"/>
            <a:ext cx="5486243" cy="666549"/>
          </a:xfrm>
        </p:spPr>
        <p:txBody>
          <a:bodyPr lIns="0" anchor="t">
            <a:normAutofit/>
          </a:bodyPr>
          <a:lstStyle>
            <a:lvl1pPr marL="0" indent="0" algn="ctr">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6">
            <a:extLst>
              <a:ext uri="{FF2B5EF4-FFF2-40B4-BE49-F238E27FC236}">
                <a16:creationId xmlns:a16="http://schemas.microsoft.com/office/drawing/2014/main" id="{8DF511BE-E27D-A4DF-14DD-167E7836E4D4}"/>
              </a:ext>
            </a:extLst>
          </p:cNvPr>
          <p:cNvSpPr>
            <a:spLocks noGrp="1"/>
          </p:cNvSpPr>
          <p:nvPr>
            <p:ph type="dt" sz="half" idx="10"/>
          </p:nvPr>
        </p:nvSpPr>
        <p:spPr>
          <a:xfrm>
            <a:off x="5504539" y="3550465"/>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2" name="Picture 1">
            <a:extLst>
              <a:ext uri="{FF2B5EF4-FFF2-40B4-BE49-F238E27FC236}">
                <a16:creationId xmlns:a16="http://schemas.microsoft.com/office/drawing/2014/main" id="{05A89E00-D6F0-D86D-7951-4DD78A007ED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849105" y="5020004"/>
            <a:ext cx="2493785" cy="1751360"/>
          </a:xfrm>
          <a:prstGeom prst="rect">
            <a:avLst/>
          </a:prstGeom>
        </p:spPr>
      </p:pic>
    </p:spTree>
    <p:extLst>
      <p:ext uri="{BB962C8B-B14F-4D97-AF65-F5344CB8AC3E}">
        <p14:creationId xmlns:p14="http://schemas.microsoft.com/office/powerpoint/2010/main" val="1047597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a:extLst>
              <a:ext uri="{FF2B5EF4-FFF2-40B4-BE49-F238E27FC236}">
                <a16:creationId xmlns:a16="http://schemas.microsoft.com/office/drawing/2014/main" id="{3CF9729D-8ED7-5ABC-C9FB-0C4016E9D63E}"/>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00A395E0-A5BF-3F80-07AA-4F51B47EF3C0}"/>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571D3B32-AEF4-CABD-384D-A459FF1AC904}"/>
              </a:ext>
            </a:extLst>
          </p:cNvPr>
          <p:cNvSpPr>
            <a:spLocks noGrp="1"/>
          </p:cNvSpPr>
          <p:nvPr>
            <p:ph type="sldNum" sz="quarter" idx="12"/>
          </p:nvPr>
        </p:nvSpPr>
        <p:spPr/>
        <p:txBody>
          <a:bodyPr/>
          <a:lstStyle/>
          <a:p>
            <a:r>
              <a:rPr lang="en-US"/>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hasCustomPrompt="1"/>
          </p:nvPr>
        </p:nvSpPr>
        <p:spPr>
          <a:xfrm>
            <a:off x="259883" y="434108"/>
            <a:ext cx="7046081" cy="895927"/>
          </a:xfrm>
        </p:spPr>
        <p:txBody>
          <a:bodyPr>
            <a:normAutofit/>
          </a:bodyPr>
          <a:lstStyle>
            <a:lvl1pPr>
              <a:defRPr sz="3000" cap="none" baseline="0"/>
            </a:lvl1pPr>
          </a:lstStyle>
          <a:p>
            <a:r>
              <a:rPr lang="en-US" dirty="0"/>
              <a:t>Click to edit master title style</a:t>
            </a:r>
          </a:p>
        </p:txBody>
      </p:sp>
      <p:sp>
        <p:nvSpPr>
          <p:cNvPr id="2" name="Content Placeholder 2">
            <a:extLst>
              <a:ext uri="{FF2B5EF4-FFF2-40B4-BE49-F238E27FC236}">
                <a16:creationId xmlns:a16="http://schemas.microsoft.com/office/drawing/2014/main" id="{7B9F129A-0066-47A8-3F25-2E9F613F399A}"/>
              </a:ext>
            </a:extLst>
          </p:cNvPr>
          <p:cNvSpPr>
            <a:spLocks noGrp="1"/>
          </p:cNvSpPr>
          <p:nvPr>
            <p:ph idx="1"/>
          </p:nvPr>
        </p:nvSpPr>
        <p:spPr>
          <a:xfrm>
            <a:off x="259882" y="1413163"/>
            <a:ext cx="11569729" cy="459511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sz="2200"/>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sz="2200"/>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3" name="Content Placeholder 2">
            <a:extLst>
              <a:ext uri="{FF2B5EF4-FFF2-40B4-BE49-F238E27FC236}">
                <a16:creationId xmlns:a16="http://schemas.microsoft.com/office/drawing/2014/main" id="{4EA920A9-F6CC-1AFA-3AB5-D9EC66EF287E}"/>
              </a:ext>
            </a:extLst>
          </p:cNvPr>
          <p:cNvSpPr>
            <a:spLocks noGrp="1"/>
          </p:cNvSpPr>
          <p:nvPr>
            <p:ph idx="1"/>
          </p:nvPr>
        </p:nvSpPr>
        <p:spPr>
          <a:xfrm>
            <a:off x="259882" y="1413163"/>
            <a:ext cx="11569729" cy="459511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2" name="Content Placeholder 2">
            <a:extLst>
              <a:ext uri="{FF2B5EF4-FFF2-40B4-BE49-F238E27FC236}">
                <a16:creationId xmlns:a16="http://schemas.microsoft.com/office/drawing/2014/main" id="{6CEDB0C0-42D0-D792-70A0-F8A226CD65AD}"/>
              </a:ext>
            </a:extLst>
          </p:cNvPr>
          <p:cNvSpPr>
            <a:spLocks noGrp="1"/>
          </p:cNvSpPr>
          <p:nvPr>
            <p:ph idx="1"/>
          </p:nvPr>
        </p:nvSpPr>
        <p:spPr>
          <a:xfrm>
            <a:off x="259882" y="1413163"/>
            <a:ext cx="11569729" cy="4595117"/>
          </a:xfrm>
        </p:spPr>
        <p:txBody>
          <a:bodyPr/>
          <a:lstStyle>
            <a:lvl1pPr>
              <a:defRPr sz="22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1">
            <a:extLst>
              <a:ext uri="{FF2B5EF4-FFF2-40B4-BE49-F238E27FC236}">
                <a16:creationId xmlns:a16="http://schemas.microsoft.com/office/drawing/2014/main" id="{EF60EEAB-F565-F76F-E730-C362AABC72AD}"/>
              </a:ext>
            </a:extLst>
          </p:cNvPr>
          <p:cNvSpPr>
            <a:spLocks noGrp="1"/>
          </p:cNvSpPr>
          <p:nvPr>
            <p:ph type="title" hasCustomPrompt="1"/>
          </p:nvPr>
        </p:nvSpPr>
        <p:spPr>
          <a:xfrm>
            <a:off x="259883" y="434108"/>
            <a:ext cx="11569729" cy="895927"/>
          </a:xfrm>
        </p:spPr>
        <p:txBody>
          <a:bodyPr/>
          <a:lstStyle/>
          <a:p>
            <a:r>
              <a:rPr lang="en-US" dirty="0"/>
              <a:t>Click to edit master title style</a:t>
            </a:r>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rgbClr val="A4DB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8" name="Picture 7">
            <a:extLst>
              <a:ext uri="{FF2B5EF4-FFF2-40B4-BE49-F238E27FC236}">
                <a16:creationId xmlns:a16="http://schemas.microsoft.com/office/drawing/2014/main" id="{E97F277E-3128-7D3C-B454-AD168AE8EBD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ext or Quote">
    <p:bg>
      <p:bgPr>
        <a:solidFill>
          <a:srgbClr val="C2A8F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739749A1-00F8-B208-6537-13E402EECD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283193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Context or Quote">
    <p:bg>
      <p:bgPr>
        <a:solidFill>
          <a:srgbClr val="D5ED9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5E92D6A0-09FD-195B-FE1C-E0EDE8D25FE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27524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ontext or Quote">
    <p:bg>
      <p:bgPr>
        <a:solidFill>
          <a:srgbClr val="F0BB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6721676F-74E7-3272-B10C-BC8523C32F5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13094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789592"/>
            <a:ext cx="5486243" cy="1474115"/>
          </a:xfrm>
        </p:spPr>
        <p:txBody>
          <a:bodyPr lIns="0" anchor="b">
            <a:noAutofit/>
          </a:bodyPr>
          <a:lstStyle>
            <a:lvl1pPr algn="l">
              <a:defRPr sz="4000" b="1" i="0">
                <a:solidFill>
                  <a:schemeClr val="tx1"/>
                </a:solidFill>
                <a:latin typeface="Verdana Pro Black" panose="020B0604030504040204" pitchFamily="34" charset="0"/>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tx1">
                    <a:lumMod val="50000"/>
                    <a:lumOff val="50000"/>
                  </a:schemeClr>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71DB37A-F15C-3307-80E6-2BE0B0EF608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214" y="5748949"/>
            <a:ext cx="3582271" cy="1118103"/>
          </a:xfrm>
          <a:prstGeom prst="rect">
            <a:avLst/>
          </a:prstGeom>
        </p:spPr>
      </p:pic>
      <p:sp>
        <p:nvSpPr>
          <p:cNvPr id="5" name="Date Placeholder 6">
            <a:extLst>
              <a:ext uri="{FF2B5EF4-FFF2-40B4-BE49-F238E27FC236}">
                <a16:creationId xmlns:a16="http://schemas.microsoft.com/office/drawing/2014/main" id="{D36CF758-48C3-0155-97C5-51AF43648199}"/>
              </a:ext>
            </a:extLst>
          </p:cNvPr>
          <p:cNvSpPr>
            <a:spLocks noGrp="1"/>
          </p:cNvSpPr>
          <p:nvPr>
            <p:ph type="dt" sz="half" idx="10"/>
          </p:nvPr>
        </p:nvSpPr>
        <p:spPr>
          <a:xfrm>
            <a:off x="452740" y="3402981"/>
            <a:ext cx="1182916" cy="377962"/>
          </a:xfrm>
          <a:prstGeom prst="rect">
            <a:avLst/>
          </a:prstGeom>
          <a:solidFill>
            <a:schemeClr val="accent1"/>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Context or Quote">
    <p:bg>
      <p:bgPr>
        <a:solidFill>
          <a:srgbClr val="F0D2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A102B709-1544-1B45-5A77-119868D12D8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365612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Context or Quote">
    <p:bg>
      <p:bgPr>
        <a:solidFill>
          <a:srgbClr val="F2EEA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none" baseline="0"/>
            </a:lvl1pPr>
          </a:lstStyle>
          <a:p>
            <a:r>
              <a:rPr lang="en-US" dirty="0"/>
              <a:t>Context or theme</a:t>
            </a:r>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hasCustomPrompt="1"/>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none"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dirty="0"/>
              <a:t>Click to edit master text styles</a:t>
            </a:r>
          </a:p>
        </p:txBody>
      </p:sp>
      <p:sp>
        <p:nvSpPr>
          <p:cNvPr id="6" name="Footer Placeholder 6">
            <a:extLst>
              <a:ext uri="{FF2B5EF4-FFF2-40B4-BE49-F238E27FC236}">
                <a16:creationId xmlns:a16="http://schemas.microsoft.com/office/drawing/2014/main" id="{636EB8A4-F886-040B-780C-6FB12FE49F16}"/>
              </a:ext>
            </a:extLst>
          </p:cNvPr>
          <p:cNvSpPr>
            <a:spLocks noGrp="1"/>
          </p:cNvSpPr>
          <p:nvPr>
            <p:ph type="ftr" sz="quarter" idx="11"/>
          </p:nvPr>
        </p:nvSpPr>
        <p:spPr>
          <a:xfrm>
            <a:off x="259882" y="6335309"/>
            <a:ext cx="5226517" cy="250337"/>
          </a:xfrm>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63434AA-388C-9F65-37B4-0B592010E896}"/>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a:t>
            </a:fld>
            <a:endParaRPr lang="en-US" dirty="0"/>
          </a:p>
        </p:txBody>
      </p:sp>
      <p:pic>
        <p:nvPicPr>
          <p:cNvPr id="3" name="Picture 2">
            <a:extLst>
              <a:ext uri="{FF2B5EF4-FFF2-40B4-BE49-F238E27FC236}">
                <a16:creationId xmlns:a16="http://schemas.microsoft.com/office/drawing/2014/main" id="{0968609B-F140-A897-CF57-FB2E0D8C254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31798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16" name="Picture 15" descr="A black background with a purple circle&#10;&#10;Description automatically generated">
            <a:extLst>
              <a:ext uri="{FF2B5EF4-FFF2-40B4-BE49-F238E27FC236}">
                <a16:creationId xmlns:a16="http://schemas.microsoft.com/office/drawing/2014/main" id="{A6A30263-0896-5670-B4A0-FC000AA04D0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sp>
        <p:nvSpPr>
          <p:cNvPr id="18" name="Text Placeholder 8">
            <a:extLst>
              <a:ext uri="{FF2B5EF4-FFF2-40B4-BE49-F238E27FC236}">
                <a16:creationId xmlns:a16="http://schemas.microsoft.com/office/drawing/2014/main" id="{C4F18063-1318-3FBB-5842-5BDB45D653F9}"/>
              </a:ext>
            </a:extLst>
          </p:cNvPr>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19" name="Title 1">
            <a:extLst>
              <a:ext uri="{FF2B5EF4-FFF2-40B4-BE49-F238E27FC236}">
                <a16:creationId xmlns:a16="http://schemas.microsoft.com/office/drawing/2014/main" id="{28E76C4E-BB30-2A25-FFBA-183182E5FF42}"/>
              </a:ext>
            </a:extLst>
          </p:cNvPr>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pic>
        <p:nvPicPr>
          <p:cNvPr id="21" name="Picture 20" descr="A pink ribbon on a black background&#10;&#10;Description automatically generated">
            <a:extLst>
              <a:ext uri="{FF2B5EF4-FFF2-40B4-BE49-F238E27FC236}">
                <a16:creationId xmlns:a16="http://schemas.microsoft.com/office/drawing/2014/main" id="{77753529-7DA0-B9FE-CD5A-611380AAAD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78011" y="3429000"/>
            <a:ext cx="3581340" cy="417823"/>
          </a:xfrm>
          <a:prstGeom prst="rect">
            <a:avLst/>
          </a:prstGeom>
        </p:spPr>
      </p:pic>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1E1F5DC0-21AB-66D2-BDC2-61C4B01F1F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sp>
        <p:nvSpPr>
          <p:cNvPr id="6" name="Text Placeholder 8">
            <a:extLst>
              <a:ext uri="{FF2B5EF4-FFF2-40B4-BE49-F238E27FC236}">
                <a16:creationId xmlns:a16="http://schemas.microsoft.com/office/drawing/2014/main" id="{D14733C9-C710-6975-2030-8D764F1B69D3}"/>
              </a:ext>
            </a:extLst>
          </p:cNvPr>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7" name="Title 1">
            <a:extLst>
              <a:ext uri="{FF2B5EF4-FFF2-40B4-BE49-F238E27FC236}">
                <a16:creationId xmlns:a16="http://schemas.microsoft.com/office/drawing/2014/main" id="{B002164B-E29E-42A8-7B10-70D34A08BD6F}"/>
              </a:ext>
            </a:extLst>
          </p:cNvPr>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pic>
        <p:nvPicPr>
          <p:cNvPr id="10" name="Picture 9" descr="A blue line on a black background&#10;&#10;Description automatically generated">
            <a:extLst>
              <a:ext uri="{FF2B5EF4-FFF2-40B4-BE49-F238E27FC236}">
                <a16:creationId xmlns:a16="http://schemas.microsoft.com/office/drawing/2014/main" id="{B1F19C6A-C48B-AA3B-B45E-EE3D6472AF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00035" y="3440134"/>
            <a:ext cx="4991929" cy="369865"/>
          </a:xfrm>
          <a:prstGeom prst="rect">
            <a:avLst/>
          </a:prstGeom>
        </p:spPr>
      </p:pic>
    </p:spTree>
    <p:extLst>
      <p:ext uri="{BB962C8B-B14F-4D97-AF65-F5344CB8AC3E}">
        <p14:creationId xmlns:p14="http://schemas.microsoft.com/office/powerpoint/2010/main" val="207284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Section Divider 1">
    <p:spTree>
      <p:nvGrpSpPr>
        <p:cNvPr id="1" name=""/>
        <p:cNvGrpSpPr/>
        <p:nvPr/>
      </p:nvGrpSpPr>
      <p:grpSpPr>
        <a:xfrm>
          <a:off x="0" y="0"/>
          <a:ext cx="0" cy="0"/>
          <a:chOff x="0" y="0"/>
          <a:chExt cx="0" cy="0"/>
        </a:xfrm>
      </p:grpSpPr>
      <p:pic>
        <p:nvPicPr>
          <p:cNvPr id="6" name="Picture 5" descr="A black screen with blue squares&#10;&#10;Description automatically generated">
            <a:extLst>
              <a:ext uri="{FF2B5EF4-FFF2-40B4-BE49-F238E27FC236}">
                <a16:creationId xmlns:a16="http://schemas.microsoft.com/office/drawing/2014/main" id="{9C88A23B-87A7-93F8-13DF-1EA82EB90C8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7" name="Picture 6">
            <a:extLst>
              <a:ext uri="{FF2B5EF4-FFF2-40B4-BE49-F238E27FC236}">
                <a16:creationId xmlns:a16="http://schemas.microsoft.com/office/drawing/2014/main" id="{C8858C9F-68A5-AE10-CC00-C0D868C9CC8C}"/>
              </a:ext>
            </a:extLst>
          </p:cNvPr>
          <p:cNvPicPr>
            <a:picLocks noChangeAspect="1"/>
          </p:cNvPicPr>
          <p:nvPr userDrawn="1"/>
        </p:nvPicPr>
        <p:blipFill>
          <a:blip r:embed="rId3"/>
          <a:stretch>
            <a:fillRect/>
          </a:stretch>
        </p:blipFill>
        <p:spPr>
          <a:xfrm>
            <a:off x="4082139" y="3429000"/>
            <a:ext cx="3973085" cy="408994"/>
          </a:xfrm>
          <a:prstGeom prst="rect">
            <a:avLst/>
          </a:prstGeom>
        </p:spPr>
      </p:pic>
    </p:spTree>
    <p:extLst>
      <p:ext uri="{BB962C8B-B14F-4D97-AF65-F5344CB8AC3E}">
        <p14:creationId xmlns:p14="http://schemas.microsoft.com/office/powerpoint/2010/main" val="11521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dark purple">
    <p:bg>
      <p:bgPr>
        <a:solidFill>
          <a:srgbClr val="57068C"/>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7" name="Picture 6">
            <a:extLst>
              <a:ext uri="{FF2B5EF4-FFF2-40B4-BE49-F238E27FC236}">
                <a16:creationId xmlns:a16="http://schemas.microsoft.com/office/drawing/2014/main" id="{C8858C9F-68A5-AE10-CC00-C0D868C9CC8C}"/>
              </a:ext>
            </a:extLst>
          </p:cNvPr>
          <p:cNvPicPr>
            <a:picLocks noChangeAspect="1"/>
          </p:cNvPicPr>
          <p:nvPr userDrawn="1"/>
        </p:nvPicPr>
        <p:blipFill>
          <a:blip r:embed="rId2"/>
          <a:stretch>
            <a:fillRect/>
          </a:stretch>
        </p:blipFill>
        <p:spPr>
          <a:xfrm>
            <a:off x="4082139" y="3429000"/>
            <a:ext cx="3973085" cy="408994"/>
          </a:xfrm>
          <a:prstGeom prst="rect">
            <a:avLst/>
          </a:prstGeom>
        </p:spPr>
      </p:pic>
      <p:pic>
        <p:nvPicPr>
          <p:cNvPr id="4" name="Picture 3">
            <a:extLst>
              <a:ext uri="{FF2B5EF4-FFF2-40B4-BE49-F238E27FC236}">
                <a16:creationId xmlns:a16="http://schemas.microsoft.com/office/drawing/2014/main" id="{F3E079B3-00BA-FC1A-2318-C41F14B414B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145187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Section Divider dark teal">
    <p:bg>
      <p:bgPr>
        <a:solidFill>
          <a:srgbClr val="125E6B"/>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3" name="Picture 2">
            <a:extLst>
              <a:ext uri="{FF2B5EF4-FFF2-40B4-BE49-F238E27FC236}">
                <a16:creationId xmlns:a16="http://schemas.microsoft.com/office/drawing/2014/main" id="{73185BFF-C355-0923-47FC-73A1A3D86E08}"/>
              </a:ext>
            </a:extLst>
          </p:cNvPr>
          <p:cNvPicPr>
            <a:picLocks noChangeAspect="1"/>
          </p:cNvPicPr>
          <p:nvPr userDrawn="1"/>
        </p:nvPicPr>
        <p:blipFill>
          <a:blip r:embed="rId2"/>
          <a:stretch>
            <a:fillRect/>
          </a:stretch>
        </p:blipFill>
        <p:spPr>
          <a:xfrm>
            <a:off x="3987800" y="3429000"/>
            <a:ext cx="4216400" cy="482600"/>
          </a:xfrm>
          <a:prstGeom prst="rect">
            <a:avLst/>
          </a:prstGeom>
        </p:spPr>
      </p:pic>
      <p:pic>
        <p:nvPicPr>
          <p:cNvPr id="6" name="Picture 5">
            <a:extLst>
              <a:ext uri="{FF2B5EF4-FFF2-40B4-BE49-F238E27FC236}">
                <a16:creationId xmlns:a16="http://schemas.microsoft.com/office/drawing/2014/main" id="{5A4F5854-59DD-B9BD-9AF7-0647EDA6622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03848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Section Divider dark pink">
    <p:bg>
      <p:bgPr>
        <a:solidFill>
          <a:srgbClr val="A2006E"/>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4" name="Picture 3">
            <a:extLst>
              <a:ext uri="{FF2B5EF4-FFF2-40B4-BE49-F238E27FC236}">
                <a16:creationId xmlns:a16="http://schemas.microsoft.com/office/drawing/2014/main" id="{FE1CDF25-A2E8-D069-B0AB-9A73B1C2CCF3}"/>
              </a:ext>
            </a:extLst>
          </p:cNvPr>
          <p:cNvPicPr>
            <a:picLocks noChangeAspect="1"/>
          </p:cNvPicPr>
          <p:nvPr userDrawn="1"/>
        </p:nvPicPr>
        <p:blipFill>
          <a:blip r:embed="rId2"/>
          <a:stretch>
            <a:fillRect/>
          </a:stretch>
        </p:blipFill>
        <p:spPr>
          <a:xfrm>
            <a:off x="3886200" y="3429000"/>
            <a:ext cx="4419600" cy="457200"/>
          </a:xfrm>
          <a:prstGeom prst="rect">
            <a:avLst/>
          </a:prstGeom>
        </p:spPr>
      </p:pic>
      <p:pic>
        <p:nvPicPr>
          <p:cNvPr id="6" name="Picture 5">
            <a:extLst>
              <a:ext uri="{FF2B5EF4-FFF2-40B4-BE49-F238E27FC236}">
                <a16:creationId xmlns:a16="http://schemas.microsoft.com/office/drawing/2014/main" id="{15254E22-0720-76AC-CE61-C1218711E98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22252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Section Divider dark blue">
    <p:bg>
      <p:bgPr>
        <a:solidFill>
          <a:srgbClr val="003599"/>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4" name="Picture 3">
            <a:extLst>
              <a:ext uri="{FF2B5EF4-FFF2-40B4-BE49-F238E27FC236}">
                <a16:creationId xmlns:a16="http://schemas.microsoft.com/office/drawing/2014/main" id="{7B3FF1F0-A90A-7462-CCBD-1901549D1495}"/>
              </a:ext>
            </a:extLst>
          </p:cNvPr>
          <p:cNvPicPr>
            <a:picLocks noChangeAspect="1"/>
          </p:cNvPicPr>
          <p:nvPr userDrawn="1"/>
        </p:nvPicPr>
        <p:blipFill>
          <a:blip r:embed="rId2"/>
          <a:stretch>
            <a:fillRect/>
          </a:stretch>
        </p:blipFill>
        <p:spPr>
          <a:xfrm>
            <a:off x="3703893" y="3450873"/>
            <a:ext cx="4784213" cy="295496"/>
          </a:xfrm>
          <a:prstGeom prst="rect">
            <a:avLst/>
          </a:prstGeom>
        </p:spPr>
      </p:pic>
      <p:pic>
        <p:nvPicPr>
          <p:cNvPr id="6" name="Picture 5">
            <a:extLst>
              <a:ext uri="{FF2B5EF4-FFF2-40B4-BE49-F238E27FC236}">
                <a16:creationId xmlns:a16="http://schemas.microsoft.com/office/drawing/2014/main" id="{E3F308F2-42C5-19D6-2E9F-3FA7CCB5A99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64629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Section Divider dark orange">
    <p:bg>
      <p:bgPr>
        <a:solidFill>
          <a:srgbClr val="DA3F0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4" name="Picture 3">
            <a:extLst>
              <a:ext uri="{FF2B5EF4-FFF2-40B4-BE49-F238E27FC236}">
                <a16:creationId xmlns:a16="http://schemas.microsoft.com/office/drawing/2014/main" id="{7EC23669-BD09-BD3E-213E-BB534591C4AA}"/>
              </a:ext>
            </a:extLst>
          </p:cNvPr>
          <p:cNvPicPr>
            <a:picLocks noChangeAspect="1"/>
          </p:cNvPicPr>
          <p:nvPr userDrawn="1"/>
        </p:nvPicPr>
        <p:blipFill>
          <a:blip r:embed="rId2"/>
          <a:stretch>
            <a:fillRect/>
          </a:stretch>
        </p:blipFill>
        <p:spPr>
          <a:xfrm>
            <a:off x="3854450" y="3440015"/>
            <a:ext cx="4483100" cy="469900"/>
          </a:xfrm>
          <a:prstGeom prst="rect">
            <a:avLst/>
          </a:prstGeom>
        </p:spPr>
      </p:pic>
      <p:pic>
        <p:nvPicPr>
          <p:cNvPr id="6" name="Picture 5">
            <a:extLst>
              <a:ext uri="{FF2B5EF4-FFF2-40B4-BE49-F238E27FC236}">
                <a16:creationId xmlns:a16="http://schemas.microsoft.com/office/drawing/2014/main" id="{B0BE654D-6E1C-B43B-2268-D009849B0C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30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C621E-137F-0745-B6E7-50A754C5D4A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30" y="10682"/>
            <a:ext cx="12179338" cy="6836635"/>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9D351A3-3986-E512-08D9-E3C02A416D5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F44135B-420C-8535-A62B-733E43463B7F}"/>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2528952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Section Divider dark green">
    <p:bg>
      <p:bgPr>
        <a:solidFill>
          <a:srgbClr val="5E6E0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bg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bg1"/>
                </a:solidFill>
              </a:defRPr>
            </a:lvl1pPr>
          </a:lstStyle>
          <a:p>
            <a:r>
              <a:rPr lang="en-US" dirty="0"/>
              <a:t>PRESENTATION TITLE</a:t>
            </a:r>
          </a:p>
        </p:txBody>
      </p:sp>
      <p:pic>
        <p:nvPicPr>
          <p:cNvPr id="7" name="Picture 6">
            <a:extLst>
              <a:ext uri="{FF2B5EF4-FFF2-40B4-BE49-F238E27FC236}">
                <a16:creationId xmlns:a16="http://schemas.microsoft.com/office/drawing/2014/main" id="{C8858C9F-68A5-AE10-CC00-C0D868C9CC8C}"/>
              </a:ext>
            </a:extLst>
          </p:cNvPr>
          <p:cNvPicPr>
            <a:picLocks noChangeAspect="1"/>
          </p:cNvPicPr>
          <p:nvPr userDrawn="1"/>
        </p:nvPicPr>
        <p:blipFill>
          <a:blip r:embed="rId2"/>
          <a:stretch>
            <a:fillRect/>
          </a:stretch>
        </p:blipFill>
        <p:spPr>
          <a:xfrm>
            <a:off x="4082139" y="3429000"/>
            <a:ext cx="3973085" cy="408994"/>
          </a:xfrm>
          <a:prstGeom prst="rect">
            <a:avLst/>
          </a:prstGeom>
        </p:spPr>
      </p:pic>
      <p:pic>
        <p:nvPicPr>
          <p:cNvPr id="4" name="Picture 3">
            <a:extLst>
              <a:ext uri="{FF2B5EF4-FFF2-40B4-BE49-F238E27FC236}">
                <a16:creationId xmlns:a16="http://schemas.microsoft.com/office/drawing/2014/main" id="{ADF33C79-E0D2-895E-8C8E-9A02DD5AAD8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0607" y="5944339"/>
            <a:ext cx="2956264" cy="922712"/>
          </a:xfrm>
          <a:prstGeom prst="rect">
            <a:avLst/>
          </a:prstGeom>
        </p:spPr>
      </p:pic>
    </p:spTree>
    <p:extLst>
      <p:ext uri="{BB962C8B-B14F-4D97-AF65-F5344CB8AC3E}">
        <p14:creationId xmlns:p14="http://schemas.microsoft.com/office/powerpoint/2010/main" val="33555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light pink">
    <p:bg>
      <p:bgPr>
        <a:solidFill>
          <a:srgbClr val="F0BBF0"/>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3" name="Picture 2">
            <a:extLst>
              <a:ext uri="{FF2B5EF4-FFF2-40B4-BE49-F238E27FC236}">
                <a16:creationId xmlns:a16="http://schemas.microsoft.com/office/drawing/2014/main" id="{81D1FE4A-0822-6ED3-BF98-8F740C80FF9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pic>
        <p:nvPicPr>
          <p:cNvPr id="4" name="Picture 3">
            <a:extLst>
              <a:ext uri="{FF2B5EF4-FFF2-40B4-BE49-F238E27FC236}">
                <a16:creationId xmlns:a16="http://schemas.microsoft.com/office/drawing/2014/main" id="{50644A0A-7587-8322-EF65-2EE019D54020}"/>
              </a:ext>
            </a:extLst>
          </p:cNvPr>
          <p:cNvPicPr>
            <a:picLocks noChangeAspect="1"/>
          </p:cNvPicPr>
          <p:nvPr userDrawn="1"/>
        </p:nvPicPr>
        <p:blipFill>
          <a:blip r:embed="rId3"/>
          <a:stretch>
            <a:fillRect/>
          </a:stretch>
        </p:blipFill>
        <p:spPr>
          <a:xfrm>
            <a:off x="3987800" y="3429000"/>
            <a:ext cx="4216400" cy="482600"/>
          </a:xfrm>
          <a:prstGeom prst="rect">
            <a:avLst/>
          </a:prstGeom>
        </p:spPr>
      </p:pic>
    </p:spTree>
    <p:extLst>
      <p:ext uri="{BB962C8B-B14F-4D97-AF65-F5344CB8AC3E}">
        <p14:creationId xmlns:p14="http://schemas.microsoft.com/office/powerpoint/2010/main" val="381983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light green">
    <p:bg>
      <p:bgPr>
        <a:solidFill>
          <a:srgbClr val="D5ED99"/>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4" name="Picture 3">
            <a:extLst>
              <a:ext uri="{FF2B5EF4-FFF2-40B4-BE49-F238E27FC236}">
                <a16:creationId xmlns:a16="http://schemas.microsoft.com/office/drawing/2014/main" id="{414A8C08-FEEB-0389-FB7C-3C2305AB7FD0}"/>
              </a:ext>
            </a:extLst>
          </p:cNvPr>
          <p:cNvPicPr>
            <a:picLocks noChangeAspect="1"/>
          </p:cNvPicPr>
          <p:nvPr userDrawn="1"/>
        </p:nvPicPr>
        <p:blipFill>
          <a:blip r:embed="rId2"/>
          <a:stretch>
            <a:fillRect/>
          </a:stretch>
        </p:blipFill>
        <p:spPr>
          <a:xfrm>
            <a:off x="3949700" y="3436373"/>
            <a:ext cx="4292600" cy="444500"/>
          </a:xfrm>
          <a:prstGeom prst="rect">
            <a:avLst/>
          </a:prstGeom>
        </p:spPr>
      </p:pic>
      <p:pic>
        <p:nvPicPr>
          <p:cNvPr id="6" name="Picture 5">
            <a:extLst>
              <a:ext uri="{FF2B5EF4-FFF2-40B4-BE49-F238E27FC236}">
                <a16:creationId xmlns:a16="http://schemas.microsoft.com/office/drawing/2014/main" id="{3FA51C2E-8586-C913-74BD-7687358ED49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37679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light purple">
    <p:bg>
      <p:bgPr>
        <a:solidFill>
          <a:srgbClr val="C2A8F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4" name="Picture 3">
            <a:extLst>
              <a:ext uri="{FF2B5EF4-FFF2-40B4-BE49-F238E27FC236}">
                <a16:creationId xmlns:a16="http://schemas.microsoft.com/office/drawing/2014/main" id="{F3D4461B-855C-E6AE-45AA-12DDD1E2244A}"/>
              </a:ext>
            </a:extLst>
          </p:cNvPr>
          <p:cNvPicPr>
            <a:picLocks noChangeAspect="1"/>
          </p:cNvPicPr>
          <p:nvPr userDrawn="1"/>
        </p:nvPicPr>
        <p:blipFill>
          <a:blip r:embed="rId2"/>
          <a:stretch>
            <a:fillRect/>
          </a:stretch>
        </p:blipFill>
        <p:spPr>
          <a:xfrm>
            <a:off x="3886200" y="3438832"/>
            <a:ext cx="4419600" cy="457200"/>
          </a:xfrm>
          <a:prstGeom prst="rect">
            <a:avLst/>
          </a:prstGeom>
        </p:spPr>
      </p:pic>
      <p:pic>
        <p:nvPicPr>
          <p:cNvPr id="6" name="Picture 5">
            <a:extLst>
              <a:ext uri="{FF2B5EF4-FFF2-40B4-BE49-F238E27FC236}">
                <a16:creationId xmlns:a16="http://schemas.microsoft.com/office/drawing/2014/main" id="{53BCC9A2-FC9C-D280-4EAC-1DEE9D5C508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152945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light blue">
    <p:bg>
      <p:bgPr>
        <a:solidFill>
          <a:srgbClr val="A4DBF7"/>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7" name="Footer Placeholder 3">
            <a:extLst>
              <a:ext uri="{FF2B5EF4-FFF2-40B4-BE49-F238E27FC236}">
                <a16:creationId xmlns:a16="http://schemas.microsoft.com/office/drawing/2014/main" id="{1B08F119-0ED1-0068-A9BA-494BAFDE05CA}"/>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4" name="Picture 3">
            <a:extLst>
              <a:ext uri="{FF2B5EF4-FFF2-40B4-BE49-F238E27FC236}">
                <a16:creationId xmlns:a16="http://schemas.microsoft.com/office/drawing/2014/main" id="{7B2D4742-0DDE-193D-2851-FEB74CD87C8D}"/>
              </a:ext>
            </a:extLst>
          </p:cNvPr>
          <p:cNvPicPr>
            <a:picLocks noChangeAspect="1"/>
          </p:cNvPicPr>
          <p:nvPr userDrawn="1"/>
        </p:nvPicPr>
        <p:blipFill>
          <a:blip r:embed="rId2"/>
          <a:stretch>
            <a:fillRect/>
          </a:stretch>
        </p:blipFill>
        <p:spPr>
          <a:xfrm>
            <a:off x="3854450" y="3429000"/>
            <a:ext cx="4483100" cy="469900"/>
          </a:xfrm>
          <a:prstGeom prst="rect">
            <a:avLst/>
          </a:prstGeom>
        </p:spPr>
      </p:pic>
      <p:pic>
        <p:nvPicPr>
          <p:cNvPr id="6" name="Picture 5">
            <a:extLst>
              <a:ext uri="{FF2B5EF4-FFF2-40B4-BE49-F238E27FC236}">
                <a16:creationId xmlns:a16="http://schemas.microsoft.com/office/drawing/2014/main" id="{282EEC7B-21AF-4B57-D745-4A6AED838B3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34190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orange">
    <p:bg>
      <p:bgPr>
        <a:solidFill>
          <a:srgbClr val="F0D2AB"/>
        </a:solidFill>
        <a:effectLst/>
      </p:bgPr>
    </p:bg>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6116774-CE08-CDEC-ADC9-52E33019361E}"/>
              </a:ext>
            </a:extLst>
          </p:cNvPr>
          <p:cNvSpPr>
            <a:spLocks noGrp="1"/>
          </p:cNvSpPr>
          <p:nvPr>
            <p:ph type="body" sz="quarter" idx="13" hasCustomPrompt="1"/>
          </p:nvPr>
        </p:nvSpPr>
        <p:spPr>
          <a:xfrm>
            <a:off x="1550988" y="4194190"/>
            <a:ext cx="9070975" cy="598488"/>
          </a:xfrm>
        </p:spPr>
        <p:txBody>
          <a:bodyPr>
            <a:normAutofit/>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8" name="Title 1">
            <a:extLst>
              <a:ext uri="{FF2B5EF4-FFF2-40B4-BE49-F238E27FC236}">
                <a16:creationId xmlns:a16="http://schemas.microsoft.com/office/drawing/2014/main" id="{04356434-1C1D-D0CA-E3B9-CADF24DF117D}"/>
              </a:ext>
            </a:extLst>
          </p:cNvPr>
          <p:cNvSpPr>
            <a:spLocks noGrp="1"/>
          </p:cNvSpPr>
          <p:nvPr>
            <p:ph type="title" hasCustomPrompt="1"/>
          </p:nvPr>
        </p:nvSpPr>
        <p:spPr>
          <a:xfrm>
            <a:off x="287591" y="2382981"/>
            <a:ext cx="11569729" cy="1046019"/>
          </a:xfrm>
        </p:spPr>
        <p:txBody>
          <a:bodyPr anchor="b">
            <a:normAutofit/>
          </a:bodyPr>
          <a:lstStyle>
            <a:lvl1pPr algn="ctr">
              <a:defRPr sz="6000" cap="none" baseline="0">
                <a:solidFill>
                  <a:schemeClr val="tx1"/>
                </a:solidFill>
              </a:defRPr>
            </a:lvl1pPr>
          </a:lstStyle>
          <a:p>
            <a:r>
              <a:rPr lang="en-US" dirty="0"/>
              <a:t>Section divider</a:t>
            </a:r>
          </a:p>
        </p:txBody>
      </p:sp>
      <p:sp>
        <p:nvSpPr>
          <p:cNvPr id="10" name="Slide Number Placeholder 4">
            <a:extLst>
              <a:ext uri="{FF2B5EF4-FFF2-40B4-BE49-F238E27FC236}">
                <a16:creationId xmlns:a16="http://schemas.microsoft.com/office/drawing/2014/main" id="{04161D07-9BF1-F092-886F-D9025758FBFF}"/>
              </a:ext>
            </a:extLst>
          </p:cNvPr>
          <p:cNvSpPr>
            <a:spLocks noGrp="1"/>
          </p:cNvSpPr>
          <p:nvPr>
            <p:ph type="sldNum" sz="quarter" idx="12"/>
          </p:nvPr>
        </p:nvSpPr>
        <p:spPr>
          <a:xfrm>
            <a:off x="5588000" y="6335309"/>
            <a:ext cx="1016000" cy="250337"/>
          </a:xfrm>
        </p:spPr>
        <p:txBody>
          <a:bodyPr/>
          <a:lstStyle>
            <a:lvl1pPr>
              <a:defRPr>
                <a:solidFill>
                  <a:schemeClr val="tx1"/>
                </a:solidFill>
              </a:defRPr>
            </a:lvl1pPr>
          </a:lstStyle>
          <a:p>
            <a:r>
              <a:rPr lang="en-US"/>
              <a:t>PAGE  </a:t>
            </a:r>
            <a:fld id="{93005692-73BE-493E-93AB-ECD6027A7652}" type="slidenum">
              <a:rPr lang="en-US" smtClean="0"/>
              <a:pPr/>
              <a:t>‹#›</a:t>
            </a:fld>
            <a:endParaRPr lang="en-US" dirty="0"/>
          </a:p>
        </p:txBody>
      </p:sp>
      <p:sp>
        <p:nvSpPr>
          <p:cNvPr id="11" name="Footer Placeholder 3">
            <a:extLst>
              <a:ext uri="{FF2B5EF4-FFF2-40B4-BE49-F238E27FC236}">
                <a16:creationId xmlns:a16="http://schemas.microsoft.com/office/drawing/2014/main" id="{57D7F943-18CA-3701-C938-DCABEFB9EC01}"/>
              </a:ext>
            </a:extLst>
          </p:cNvPr>
          <p:cNvSpPr>
            <a:spLocks noGrp="1"/>
          </p:cNvSpPr>
          <p:nvPr>
            <p:ph type="ftr" sz="quarter" idx="11"/>
          </p:nvPr>
        </p:nvSpPr>
        <p:spPr>
          <a:xfrm>
            <a:off x="259882" y="6335309"/>
            <a:ext cx="3887245" cy="250337"/>
          </a:xfrm>
        </p:spPr>
        <p:txBody>
          <a:bodyPr/>
          <a:lstStyle>
            <a:lvl1pPr>
              <a:defRPr>
                <a:solidFill>
                  <a:schemeClr val="tx1"/>
                </a:solidFill>
              </a:defRPr>
            </a:lvl1pPr>
          </a:lstStyle>
          <a:p>
            <a:r>
              <a:rPr lang="en-US"/>
              <a:t>PRESENTATION TITLE</a:t>
            </a:r>
            <a:endParaRPr lang="en-US" dirty="0"/>
          </a:p>
        </p:txBody>
      </p:sp>
      <p:pic>
        <p:nvPicPr>
          <p:cNvPr id="14" name="Picture 13">
            <a:extLst>
              <a:ext uri="{FF2B5EF4-FFF2-40B4-BE49-F238E27FC236}">
                <a16:creationId xmlns:a16="http://schemas.microsoft.com/office/drawing/2014/main" id="{4E358FCA-113E-E4CE-AE87-F7E199C0830F}"/>
              </a:ext>
            </a:extLst>
          </p:cNvPr>
          <p:cNvPicPr>
            <a:picLocks noChangeAspect="1"/>
          </p:cNvPicPr>
          <p:nvPr userDrawn="1"/>
        </p:nvPicPr>
        <p:blipFill>
          <a:blip r:embed="rId2"/>
          <a:stretch>
            <a:fillRect/>
          </a:stretch>
        </p:blipFill>
        <p:spPr>
          <a:xfrm>
            <a:off x="3949700" y="3377381"/>
            <a:ext cx="4292600" cy="444500"/>
          </a:xfrm>
          <a:prstGeom prst="rect">
            <a:avLst/>
          </a:prstGeom>
        </p:spPr>
      </p:pic>
      <p:pic>
        <p:nvPicPr>
          <p:cNvPr id="2" name="Picture 1">
            <a:extLst>
              <a:ext uri="{FF2B5EF4-FFF2-40B4-BE49-F238E27FC236}">
                <a16:creationId xmlns:a16="http://schemas.microsoft.com/office/drawing/2014/main" id="{8A62A8FC-C365-D71C-A0F4-A3BC498EACA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232393" y="5944896"/>
            <a:ext cx="2952692" cy="921598"/>
          </a:xfrm>
          <a:prstGeom prst="rect">
            <a:avLst/>
          </a:prstGeom>
        </p:spPr>
      </p:pic>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7557CA2-EA5C-018E-5EE1-0619FAB2888D}"/>
              </a:ext>
            </a:extLst>
          </p:cNvPr>
          <p:cNvPicPr>
            <a:picLocks noChangeAspect="1"/>
          </p:cNvPicPr>
          <p:nvPr userDrawn="1"/>
        </p:nvPicPr>
        <p:blipFill>
          <a:blip r:embed="rId2">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F33CF246-CD1B-4E22-B5AD-107C166D93D8}"/>
              </a:ext>
            </a:extLst>
          </p:cNvPr>
          <p:cNvPicPr>
            <a:picLocks noChangeAspect="1"/>
          </p:cNvPicPr>
          <p:nvPr userDrawn="1"/>
        </p:nvPicPr>
        <p:blipFill>
          <a:blip r:embed="rId2">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losing Slide_white">
    <p:spTree>
      <p:nvGrpSpPr>
        <p:cNvPr id="1" name=""/>
        <p:cNvGrpSpPr/>
        <p:nvPr/>
      </p:nvGrpSpPr>
      <p:grpSpPr>
        <a:xfrm>
          <a:off x="0" y="0"/>
          <a:ext cx="0" cy="0"/>
          <a:chOff x="0" y="0"/>
          <a:chExt cx="0" cy="0"/>
        </a:xfrm>
      </p:grpSpPr>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C7D44E87-DA19-9604-424B-2DCB8E6F8337}"/>
              </a:ext>
            </a:extLst>
          </p:cNvPr>
          <p:cNvPicPr>
            <a:picLocks noChangeAspect="1"/>
          </p:cNvPicPr>
          <p:nvPr userDrawn="1"/>
        </p:nvPicPr>
        <p:blipFill>
          <a:blip r:embed="rId2">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5089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colorful squares&#10;&#10;Description automatically generated with medium confidence">
            <a:extLst>
              <a:ext uri="{FF2B5EF4-FFF2-40B4-BE49-F238E27FC236}">
                <a16:creationId xmlns:a16="http://schemas.microsoft.com/office/drawing/2014/main" id="{643DFBFF-8CB3-D689-688D-6474119412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1999" cy="6857999"/>
          </a:xfrm>
          <a:prstGeom prst="rect">
            <a:avLst/>
          </a:prstGeom>
        </p:spPr>
      </p:pic>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2E97CEBB-FCA8-43ED-8D22-899450707C7F}"/>
              </a:ext>
            </a:extLst>
          </p:cNvPr>
          <p:cNvPicPr>
            <a:picLocks noChangeAspect="1"/>
          </p:cNvPicPr>
          <p:nvPr userDrawn="1"/>
        </p:nvPicPr>
        <p:blipFill>
          <a:blip r:embed="rId3">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29142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59E09B5F-12BC-76C2-F1C2-F14E7E2B4DDF}"/>
              </a:ext>
            </a:extLst>
          </p:cNvPr>
          <p:cNvSpPr>
            <a:spLocks noGrp="1"/>
          </p:cNvSpPr>
          <p:nvPr>
            <p:ph type="ctrTitle" hasCustomPrompt="1"/>
          </p:nvPr>
        </p:nvSpPr>
        <p:spPr>
          <a:xfrm>
            <a:off x="452740" y="1789592"/>
            <a:ext cx="5486243" cy="1474115"/>
          </a:xfrm>
        </p:spPr>
        <p:txBody>
          <a:bodyPr lIns="0" anchor="b">
            <a:noAutofit/>
          </a:bodyPr>
          <a:lstStyle>
            <a:lvl1pPr algn="l">
              <a:defRPr sz="4000" b="1" i="0">
                <a:solidFill>
                  <a:schemeClr val="bg1"/>
                </a:solidFill>
                <a:latin typeface="Verdana Pro Black" panose="020B0604030504040204" pitchFamily="34" charset="0"/>
              </a:defRPr>
            </a:lvl1pPr>
          </a:lstStyle>
          <a:p>
            <a:r>
              <a:rPr lang="en-US" dirty="0"/>
              <a:t>Click to edit master title slide</a:t>
            </a:r>
          </a:p>
        </p:txBody>
      </p:sp>
      <p:sp>
        <p:nvSpPr>
          <p:cNvPr id="6" name="Subtitle 2">
            <a:extLst>
              <a:ext uri="{FF2B5EF4-FFF2-40B4-BE49-F238E27FC236}">
                <a16:creationId xmlns:a16="http://schemas.microsoft.com/office/drawing/2014/main" id="{7F311621-4811-EFF3-7E3C-0EE7DB8FCD2B}"/>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B2DD1996-E422-008A-7876-DAF85D5F131E}"/>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3" name="Picture 2">
            <a:extLst>
              <a:ext uri="{FF2B5EF4-FFF2-40B4-BE49-F238E27FC236}">
                <a16:creationId xmlns:a16="http://schemas.microsoft.com/office/drawing/2014/main" id="{74B8DE7B-A521-9D74-264A-DA6DEAB955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bg1"/>
        </a:solidFill>
        <a:effectLst/>
      </p:bgPr>
    </p:bg>
    <p:spTree>
      <p:nvGrpSpPr>
        <p:cNvPr id="1" name=""/>
        <p:cNvGrpSpPr/>
        <p:nvPr/>
      </p:nvGrpSpPr>
      <p:grpSpPr>
        <a:xfrm>
          <a:off x="0" y="0"/>
          <a:ext cx="0" cy="0"/>
          <a:chOff x="0" y="0"/>
          <a:chExt cx="0" cy="0"/>
        </a:xfrm>
      </p:grpSpPr>
      <p:pic>
        <p:nvPicPr>
          <p:cNvPr id="5" name="Picture 4" descr="A black background with a plus and a pink circle&#10;&#10;Description automatically generated">
            <a:extLst>
              <a:ext uri="{FF2B5EF4-FFF2-40B4-BE49-F238E27FC236}">
                <a16:creationId xmlns:a16="http://schemas.microsoft.com/office/drawing/2014/main" id="{6FF6A052-F4FD-A074-F564-0FE2846106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5DEBEAC5-77F8-4462-4CAD-0666F3D9D3A2}"/>
              </a:ext>
            </a:extLst>
          </p:cNvPr>
          <p:cNvPicPr>
            <a:picLocks noChangeAspect="1"/>
          </p:cNvPicPr>
          <p:nvPr userDrawn="1"/>
        </p:nvPicPr>
        <p:blipFill>
          <a:blip r:embed="rId3">
            <a:extLst>
              <a:ext uri="{28A0092B-C50C-407E-A947-70E740481C1C}">
                <a14:useLocalDpi xmlns:a14="http://schemas.microsoft.com/office/drawing/2010/main" val="0"/>
              </a:ext>
            </a:extLst>
          </a:blip>
          <a:srcRect t="3757" b="3757"/>
          <a:stretch/>
        </p:blipFill>
        <p:spPr bwMode="gray">
          <a:xfrm>
            <a:off x="3781997" y="2124583"/>
            <a:ext cx="4628005" cy="3005998"/>
          </a:xfrm>
          <a:prstGeom prst="rect">
            <a:avLst/>
          </a:prstGeom>
          <a:effectLst/>
        </p:spPr>
      </p:pic>
    </p:spTree>
    <p:extLst>
      <p:ext uri="{BB962C8B-B14F-4D97-AF65-F5344CB8AC3E}">
        <p14:creationId xmlns:p14="http://schemas.microsoft.com/office/powerpoint/2010/main" val="13117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BBEE90-93A8-5250-7988-D039317F0C0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D6CBDA57-249F-0900-58A6-80C9228FC1B6}"/>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3" name="Picture 2">
            <a:extLst>
              <a:ext uri="{FF2B5EF4-FFF2-40B4-BE49-F238E27FC236}">
                <a16:creationId xmlns:a16="http://schemas.microsoft.com/office/drawing/2014/main" id="{5482F29B-5E74-02D8-994D-092FA080A7F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4003233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D2BDF-D4DB-4C4D-83CA-D4CAFAB5660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31" y="10682"/>
            <a:ext cx="12179338" cy="6836635"/>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A720F09C-40DC-049B-DF71-9DE379B8F28F}"/>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7" name="Picture 6">
            <a:extLst>
              <a:ext uri="{FF2B5EF4-FFF2-40B4-BE49-F238E27FC236}">
                <a16:creationId xmlns:a16="http://schemas.microsoft.com/office/drawing/2014/main" id="{27D111B0-5F65-8C96-7E0B-F4729B8E138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379061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FB364C-42E6-B39E-AEC6-936A74B34E5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10CD69B7-8E64-D298-14B2-5E41B6A932D8}"/>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3" name="Picture 2">
            <a:extLst>
              <a:ext uri="{FF2B5EF4-FFF2-40B4-BE49-F238E27FC236}">
                <a16:creationId xmlns:a16="http://schemas.microsoft.com/office/drawing/2014/main" id="{1F61B546-1938-4493-4BAD-38048DC53A6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1720439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59062-8382-1854-49E2-24390126C2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89E33209-96A2-4747-E08F-0783FF687C75}"/>
              </a:ext>
            </a:extLst>
          </p:cNvPr>
          <p:cNvSpPr>
            <a:spLocks noGrp="1"/>
          </p:cNvSpPr>
          <p:nvPr>
            <p:ph type="ctrTitle" hasCustomPrompt="1"/>
          </p:nvPr>
        </p:nvSpPr>
        <p:spPr>
          <a:xfrm>
            <a:off x="452740" y="1654464"/>
            <a:ext cx="7164212" cy="1474115"/>
          </a:xfrm>
        </p:spPr>
        <p:txBody>
          <a:bodyPr lIns="0" anchor="b">
            <a:noAutofit/>
          </a:bodyPr>
          <a:lstStyle>
            <a:lvl1pPr algn="l">
              <a:defRPr sz="4600" b="1" i="0">
                <a:solidFill>
                  <a:schemeClr val="bg1"/>
                </a:solidFill>
                <a:latin typeface="Verdana Pro Black" panose="020B0604030504040204" pitchFamily="34" charset="0"/>
              </a:defRPr>
            </a:lvl1pPr>
          </a:lstStyle>
          <a:p>
            <a:r>
              <a:rPr lang="en-US" dirty="0"/>
              <a:t>Click to edit master title slide</a:t>
            </a:r>
          </a:p>
        </p:txBody>
      </p:sp>
      <p:sp>
        <p:nvSpPr>
          <p:cNvPr id="10" name="Subtitle 2">
            <a:extLst>
              <a:ext uri="{FF2B5EF4-FFF2-40B4-BE49-F238E27FC236}">
                <a16:creationId xmlns:a16="http://schemas.microsoft.com/office/drawing/2014/main" id="{08039A2B-A2C8-E287-4982-7848A58DF839}"/>
              </a:ext>
            </a:extLst>
          </p:cNvPr>
          <p:cNvSpPr>
            <a:spLocks noGrp="1"/>
          </p:cNvSpPr>
          <p:nvPr>
            <p:ph type="subTitle" idx="1"/>
          </p:nvPr>
        </p:nvSpPr>
        <p:spPr>
          <a:xfrm>
            <a:off x="452740" y="4266821"/>
            <a:ext cx="5486243" cy="666549"/>
          </a:xfrm>
        </p:spPr>
        <p:txBody>
          <a:bodyPr lIns="0" anchor="t">
            <a:normAutofit/>
          </a:bodyPr>
          <a:lstStyle>
            <a:lvl1pPr marL="0" indent="0" algn="l">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Date Placeholder 6">
            <a:extLst>
              <a:ext uri="{FF2B5EF4-FFF2-40B4-BE49-F238E27FC236}">
                <a16:creationId xmlns:a16="http://schemas.microsoft.com/office/drawing/2014/main" id="{2D0AD81F-CD63-0F95-51F7-C31AB686AD0E}"/>
              </a:ext>
            </a:extLst>
          </p:cNvPr>
          <p:cNvSpPr>
            <a:spLocks noGrp="1"/>
          </p:cNvSpPr>
          <p:nvPr>
            <p:ph type="dt" sz="half" idx="10"/>
          </p:nvPr>
        </p:nvSpPr>
        <p:spPr>
          <a:xfrm>
            <a:off x="452740" y="3402981"/>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pic>
        <p:nvPicPr>
          <p:cNvPr id="7" name="Picture 6">
            <a:extLst>
              <a:ext uri="{FF2B5EF4-FFF2-40B4-BE49-F238E27FC236}">
                <a16:creationId xmlns:a16="http://schemas.microsoft.com/office/drawing/2014/main" id="{2C326E16-ED47-3A3E-257A-CB8D779885C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16" y="5748949"/>
            <a:ext cx="3582268" cy="1118102"/>
          </a:xfrm>
          <a:prstGeom prst="rect">
            <a:avLst/>
          </a:prstGeom>
        </p:spPr>
      </p:pic>
    </p:spTree>
    <p:extLst>
      <p:ext uri="{BB962C8B-B14F-4D97-AF65-F5344CB8AC3E}">
        <p14:creationId xmlns:p14="http://schemas.microsoft.com/office/powerpoint/2010/main" val="316775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FA046E-BDB8-9777-6089-398BB16B8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1998" cy="6857999"/>
          </a:xfrm>
          <a:prstGeom prst="rect">
            <a:avLst/>
          </a:prstGeom>
        </p:spPr>
      </p:pic>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9D351A3-3986-E512-08D9-E3C02A416D5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849105" y="5020004"/>
            <a:ext cx="2493785" cy="1751360"/>
          </a:xfrm>
          <a:prstGeom prst="rect">
            <a:avLst/>
          </a:prstGeom>
        </p:spPr>
      </p:pic>
      <p:sp>
        <p:nvSpPr>
          <p:cNvPr id="15" name="Title 1">
            <a:extLst>
              <a:ext uri="{FF2B5EF4-FFF2-40B4-BE49-F238E27FC236}">
                <a16:creationId xmlns:a16="http://schemas.microsoft.com/office/drawing/2014/main" id="{73A46BA1-F4E8-AE40-1E5E-4AFF64DB171C}"/>
              </a:ext>
            </a:extLst>
          </p:cNvPr>
          <p:cNvSpPr>
            <a:spLocks noGrp="1"/>
          </p:cNvSpPr>
          <p:nvPr>
            <p:ph type="ctrTitle" hasCustomPrompt="1"/>
          </p:nvPr>
        </p:nvSpPr>
        <p:spPr>
          <a:xfrm>
            <a:off x="2513893" y="1925565"/>
            <a:ext cx="7164212" cy="1474115"/>
          </a:xfrm>
        </p:spPr>
        <p:txBody>
          <a:bodyPr lIns="0" anchor="b">
            <a:noAutofit/>
          </a:bodyPr>
          <a:lstStyle>
            <a:lvl1pPr algn="ctr">
              <a:defRPr sz="4600" b="1" i="0">
                <a:solidFill>
                  <a:schemeClr val="bg1"/>
                </a:solidFill>
                <a:latin typeface="Verdana Pro Black" panose="020B0604030504040204" pitchFamily="34" charset="0"/>
              </a:defRPr>
            </a:lvl1pPr>
          </a:lstStyle>
          <a:p>
            <a:r>
              <a:rPr lang="en-US" dirty="0"/>
              <a:t>Click to edit master title slide</a:t>
            </a:r>
          </a:p>
        </p:txBody>
      </p:sp>
      <p:sp>
        <p:nvSpPr>
          <p:cNvPr id="16" name="Subtitle 2">
            <a:extLst>
              <a:ext uri="{FF2B5EF4-FFF2-40B4-BE49-F238E27FC236}">
                <a16:creationId xmlns:a16="http://schemas.microsoft.com/office/drawing/2014/main" id="{D78685FC-B39F-C255-2E38-A4B26098E084}"/>
              </a:ext>
            </a:extLst>
          </p:cNvPr>
          <p:cNvSpPr>
            <a:spLocks noGrp="1"/>
          </p:cNvSpPr>
          <p:nvPr>
            <p:ph type="subTitle" idx="1"/>
          </p:nvPr>
        </p:nvSpPr>
        <p:spPr>
          <a:xfrm>
            <a:off x="3352877" y="4266820"/>
            <a:ext cx="5486243" cy="666549"/>
          </a:xfrm>
        </p:spPr>
        <p:txBody>
          <a:bodyPr lIns="0" anchor="t">
            <a:normAutofit/>
          </a:bodyPr>
          <a:lstStyle>
            <a:lvl1pPr marL="0" indent="0" algn="ctr">
              <a:buNone/>
              <a:defRPr sz="1500" b="0" i="0" baseline="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6">
            <a:extLst>
              <a:ext uri="{FF2B5EF4-FFF2-40B4-BE49-F238E27FC236}">
                <a16:creationId xmlns:a16="http://schemas.microsoft.com/office/drawing/2014/main" id="{496AA041-3800-E92C-E671-E18EBF2E430B}"/>
              </a:ext>
            </a:extLst>
          </p:cNvPr>
          <p:cNvSpPr>
            <a:spLocks noGrp="1"/>
          </p:cNvSpPr>
          <p:nvPr>
            <p:ph type="dt" sz="half" idx="10"/>
          </p:nvPr>
        </p:nvSpPr>
        <p:spPr>
          <a:xfrm>
            <a:off x="5504539" y="3550465"/>
            <a:ext cx="1182916" cy="377962"/>
          </a:xfrm>
          <a:prstGeom prst="rect">
            <a:avLst/>
          </a:prstGeom>
          <a:solidFill>
            <a:srgbClr val="FED34C"/>
          </a:solidFill>
        </p:spPr>
        <p:txBody>
          <a:bodyPr anchor="ctr"/>
          <a:lstStyle>
            <a:lvl1pPr algn="ct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5/11/2026</a:t>
            </a:fld>
            <a:endParaRPr lang="en-US" dirty="0"/>
          </a:p>
        </p:txBody>
      </p:sp>
    </p:spTree>
    <p:extLst>
      <p:ext uri="{BB962C8B-B14F-4D97-AF65-F5344CB8AC3E}">
        <p14:creationId xmlns:p14="http://schemas.microsoft.com/office/powerpoint/2010/main" val="853910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dirty="0"/>
              <a:t>ORCID-CA 2026</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dirty="0"/>
              <a:t>Cliquez pour modifier les styles de texte principaux</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ORCID-CA 2026</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t>‹#›</a:t>
            </a:fld>
            <a:endParaRPr lang="en-US" dirty="0"/>
          </a:p>
        </p:txBody>
      </p:sp>
      <p:pic>
        <p:nvPicPr>
          <p:cNvPr id="8" name="Picture 7">
            <a:extLst>
              <a:ext uri="{FF2B5EF4-FFF2-40B4-BE49-F238E27FC236}">
                <a16:creationId xmlns:a16="http://schemas.microsoft.com/office/drawing/2014/main" id="{B4303DF0-A419-C2D2-A8EB-6304AE0C7E9F}"/>
              </a:ext>
            </a:extLst>
          </p:cNvPr>
          <p:cNvPicPr>
            <a:picLocks noChangeAspect="1"/>
          </p:cNvPicPr>
          <p:nvPr userDrawn="1"/>
        </p:nvPicPr>
        <p:blipFill>
          <a:blip r:embed="rId42" cstate="hqprint">
            <a:extLst>
              <a:ext uri="{28A0092B-C50C-407E-A947-70E740481C1C}">
                <a14:useLocalDpi xmlns:a14="http://schemas.microsoft.com/office/drawing/2010/main" val="0"/>
              </a:ext>
            </a:extLst>
          </a:blip>
          <a:srcRect/>
          <a:stretch/>
        </p:blipFill>
        <p:spPr>
          <a:xfrm>
            <a:off x="9230607" y="5944339"/>
            <a:ext cx="2956264" cy="922713"/>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728" r:id="rId5"/>
    <p:sldLayoutId id="2147483729" r:id="rId6"/>
    <p:sldLayoutId id="2147483730" r:id="rId7"/>
    <p:sldLayoutId id="2147483731" r:id="rId8"/>
    <p:sldLayoutId id="2147483726" r:id="rId9"/>
    <p:sldLayoutId id="2147483727" r:id="rId10"/>
    <p:sldLayoutId id="2147483670" r:id="rId11"/>
    <p:sldLayoutId id="2147483693" r:id="rId12"/>
    <p:sldLayoutId id="2147483672" r:id="rId13"/>
    <p:sldLayoutId id="2147483674" r:id="rId14"/>
    <p:sldLayoutId id="2147483675" r:id="rId15"/>
    <p:sldLayoutId id="2147483717" r:id="rId16"/>
    <p:sldLayoutId id="2147483745" r:id="rId17"/>
    <p:sldLayoutId id="2147483746" r:id="rId18"/>
    <p:sldLayoutId id="2147483747" r:id="rId19"/>
    <p:sldLayoutId id="2147483748" r:id="rId20"/>
    <p:sldLayoutId id="2147483749" r:id="rId21"/>
    <p:sldLayoutId id="2147483719" r:id="rId22"/>
    <p:sldLayoutId id="2147483724" r:id="rId23"/>
    <p:sldLayoutId id="2147483725" r:id="rId24"/>
    <p:sldLayoutId id="2147483734" r:id="rId25"/>
    <p:sldLayoutId id="2147483735" r:id="rId26"/>
    <p:sldLayoutId id="2147483737" r:id="rId27"/>
    <p:sldLayoutId id="2147483738" r:id="rId28"/>
    <p:sldLayoutId id="2147483739" r:id="rId29"/>
    <p:sldLayoutId id="2147483740" r:id="rId30"/>
    <p:sldLayoutId id="2147483736" r:id="rId31"/>
    <p:sldLayoutId id="2147483741" r:id="rId32"/>
    <p:sldLayoutId id="2147483742" r:id="rId33"/>
    <p:sldLayoutId id="2147483743" r:id="rId34"/>
    <p:sldLayoutId id="2147483721" r:id="rId35"/>
    <p:sldLayoutId id="2147483712" r:id="rId36"/>
    <p:sldLayoutId id="2147483713" r:id="rId37"/>
    <p:sldLayoutId id="2147483723" r:id="rId38"/>
    <p:sldLayoutId id="2147483722" r:id="rId39"/>
    <p:sldLayoutId id="2147483744" r:id="rId40"/>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xmlns="">
      <p:transition spd="med">
        <p:fade/>
      </p:transition>
    </mc:Fallback>
  </mc:AlternateContent>
  <p:hf hdr="0" dt="0"/>
  <p:txStyles>
    <p:titleStyle>
      <a:lvl1pPr algn="l" defTabSz="914400" rtl="0" eaLnBrk="1" latinLnBrk="0" hangingPunct="1">
        <a:lnSpc>
          <a:spcPct val="85000"/>
        </a:lnSpc>
        <a:spcBef>
          <a:spcPct val="0"/>
        </a:spcBef>
        <a:buNone/>
        <a:defRPr sz="3600" b="1" i="0" kern="1200" spc="50" baseline="0">
          <a:solidFill>
            <a:schemeClr val="tx1"/>
          </a:solidFill>
          <a:latin typeface="Verdana Pro Black" panose="020B0604030504040204" pitchFamily="34" charset="0"/>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4/relationships/chartEx" Target="../charts/chartEx1.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hyperlink" Target="https://uwaterloo.ca/lib/orcid"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uwaterloo.ca/lib/orcid"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3.svg"/><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ACC530-A3A7-01CF-7FB5-0323D99532C3}"/>
              </a:ext>
            </a:extLst>
          </p:cNvPr>
          <p:cNvSpPr>
            <a:spLocks noGrp="1"/>
          </p:cNvSpPr>
          <p:nvPr>
            <p:ph type="ctrTitle"/>
          </p:nvPr>
        </p:nvSpPr>
        <p:spPr>
          <a:xfrm>
            <a:off x="452740" y="640080"/>
            <a:ext cx="7914020" cy="2488499"/>
          </a:xfrm>
        </p:spPr>
        <p:txBody>
          <a:bodyPr/>
          <a:lstStyle/>
          <a:p>
            <a:r>
              <a:rPr lang="en-US" dirty="0"/>
              <a:t>Donner un nouvel élan à la science ouverte grâce aux identifiants persistants :</a:t>
            </a:r>
          </a:p>
        </p:txBody>
      </p:sp>
      <p:sp>
        <p:nvSpPr>
          <p:cNvPr id="8" name="Subtitle 2">
            <a:extLst>
              <a:ext uri="{FF2B5EF4-FFF2-40B4-BE49-F238E27FC236}">
                <a16:creationId xmlns:a16="http://schemas.microsoft.com/office/drawing/2014/main" id="{FBD4ED21-E415-BCB5-0C38-7404DD579965}"/>
              </a:ext>
            </a:extLst>
          </p:cNvPr>
          <p:cNvSpPr>
            <a:spLocks noGrp="1"/>
          </p:cNvSpPr>
          <p:nvPr>
            <p:ph type="subTitle" idx="1"/>
          </p:nvPr>
        </p:nvSpPr>
        <p:spPr>
          <a:xfrm>
            <a:off x="452740" y="5203536"/>
            <a:ext cx="7378508" cy="666549"/>
          </a:xfrm>
        </p:spPr>
        <p:txBody>
          <a:bodyPr>
            <a:normAutofit/>
          </a:bodyPr>
          <a:lstStyle/>
          <a:p>
            <a:r>
              <a:rPr lang="en-US" sz="1800" dirty="0"/>
              <a:t>Laura Bredahl, bibliothécaire spécialisée en bibliométrie et en impact de la recherche</a:t>
            </a:r>
          </a:p>
        </p:txBody>
      </p:sp>
      <p:sp>
        <p:nvSpPr>
          <p:cNvPr id="9" name="Date Placeholder 6">
            <a:extLst>
              <a:ext uri="{FF2B5EF4-FFF2-40B4-BE49-F238E27FC236}">
                <a16:creationId xmlns:a16="http://schemas.microsoft.com/office/drawing/2014/main" id="{6A9B1AEB-C8C9-D645-2B9E-E2D05122D5A2}"/>
              </a:ext>
            </a:extLst>
          </p:cNvPr>
          <p:cNvSpPr>
            <a:spLocks noGrp="1"/>
          </p:cNvSpPr>
          <p:nvPr>
            <p:ph type="dt" sz="half" idx="10"/>
          </p:nvPr>
        </p:nvSpPr>
        <p:spPr>
          <a:xfrm>
            <a:off x="452740" y="4088260"/>
            <a:ext cx="2290460" cy="818499"/>
          </a:xfrm>
          <a:prstGeom prst="rect">
            <a:avLst/>
          </a:prstGeom>
        </p:spPr>
        <p:txBody>
          <a:bodyPr/>
          <a:lstStyle/>
          <a:p>
            <a:r>
              <a:rPr lang="en-US" dirty="0" err="1"/>
              <a:t>Conférence</a:t>
            </a:r>
            <a:r>
              <a:rPr lang="en-US" dirty="0"/>
              <a:t> du RCDR</a:t>
            </a:r>
          </a:p>
          <a:p>
            <a:r>
              <a:rPr lang="en-US" dirty="0"/>
              <a:t>13 </a:t>
            </a:r>
            <a:r>
              <a:rPr lang="en-US" dirty="0" err="1"/>
              <a:t>mai</a:t>
            </a:r>
            <a:r>
              <a:rPr lang="en-US" dirty="0"/>
              <a:t> 2026 à 14 h 15</a:t>
            </a:r>
          </a:p>
        </p:txBody>
      </p:sp>
      <p:sp>
        <p:nvSpPr>
          <p:cNvPr id="3" name="TextBox 2">
            <a:extLst>
              <a:ext uri="{FF2B5EF4-FFF2-40B4-BE49-F238E27FC236}">
                <a16:creationId xmlns:a16="http://schemas.microsoft.com/office/drawing/2014/main" id="{E4278195-E546-69D7-BEEC-B49E76D50E0E}"/>
              </a:ext>
            </a:extLst>
          </p:cNvPr>
          <p:cNvSpPr txBox="1"/>
          <p:nvPr/>
        </p:nvSpPr>
        <p:spPr>
          <a:xfrm>
            <a:off x="335280" y="2993793"/>
            <a:ext cx="8031480" cy="830997"/>
          </a:xfrm>
          <a:prstGeom prst="rect">
            <a:avLst/>
          </a:prstGeom>
          <a:noFill/>
        </p:spPr>
        <p:txBody>
          <a:bodyPr wrap="square">
            <a:spAutoFit/>
          </a:bodyPr>
          <a:lstStyle/>
          <a:p>
            <a:r>
              <a:rPr lang="en-US" sz="2400" dirty="0">
                <a:solidFill>
                  <a:schemeClr val="bg1"/>
                </a:solidFill>
              </a:rPr>
              <a:t>Résultats finaux du projet pilote de mise en œuvre d'ORCID à Waterloo University</a:t>
            </a:r>
          </a:p>
        </p:txBody>
      </p:sp>
    </p:spTree>
    <p:extLst>
      <p:ext uri="{BB962C8B-B14F-4D97-AF65-F5344CB8AC3E}">
        <p14:creationId xmlns:p14="http://schemas.microsoft.com/office/powerpoint/2010/main" val="22781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2E5F2-9A78-5BB6-90BF-DB917F2E1A87}"/>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5B8BC61B-CF7B-31DA-6E1D-5A7D8345FA38}"/>
              </a:ext>
            </a:extLst>
          </p:cNvPr>
          <p:cNvSpPr>
            <a:spLocks noGrp="1"/>
          </p:cNvSpPr>
          <p:nvPr>
            <p:ph type="sldNum" sz="quarter" idx="12"/>
          </p:nvPr>
        </p:nvSpPr>
        <p:spPr/>
        <p:txBody>
          <a:bodyPr/>
          <a:lstStyle/>
          <a:p>
            <a:r>
              <a:rPr lang="en-US"/>
              <a:t>PAGE  </a:t>
            </a:r>
            <a:fld id="{93005692-73BE-493E-93AB-ECD6027A7652}" type="slidenum">
              <a:rPr lang="en-US" smtClean="0"/>
              <a:t>10</a:t>
            </a:fld>
            <a:endParaRPr lang="en-US"/>
          </a:p>
        </p:txBody>
      </p:sp>
      <p:sp>
        <p:nvSpPr>
          <p:cNvPr id="4" name="Content Placeholder 3">
            <a:extLst>
              <a:ext uri="{FF2B5EF4-FFF2-40B4-BE49-F238E27FC236}">
                <a16:creationId xmlns:a16="http://schemas.microsoft.com/office/drawing/2014/main" id="{A309C8EB-5DFC-61EE-27D1-D237E2AD4FB0}"/>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A2D5BDB-CB65-4AE2-A839-A6A5B13DCCFA}"/>
              </a:ext>
            </a:extLst>
          </p:cNvPr>
          <p:cNvPicPr>
            <a:picLocks noChangeAspect="1"/>
          </p:cNvPicPr>
          <p:nvPr/>
        </p:nvPicPr>
        <p:blipFill>
          <a:blip r:embed="rId3"/>
          <a:stretch>
            <a:fillRect/>
          </a:stretch>
        </p:blipFill>
        <p:spPr>
          <a:xfrm>
            <a:off x="195648" y="0"/>
            <a:ext cx="11800703" cy="6858000"/>
          </a:xfrm>
          <a:prstGeom prst="rect">
            <a:avLst/>
          </a:prstGeom>
        </p:spPr>
      </p:pic>
    </p:spTree>
    <p:extLst>
      <p:ext uri="{BB962C8B-B14F-4D97-AF65-F5344CB8AC3E}">
        <p14:creationId xmlns:p14="http://schemas.microsoft.com/office/powerpoint/2010/main" val="13162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FB10-1AF7-205B-ACD2-3A2A1111F1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C9F461D-DA9C-D1F6-55B4-63AAE18F7461}"/>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965EBBD6-E062-FF4E-5BB8-90AA6FB54D07}"/>
              </a:ext>
            </a:extLst>
          </p:cNvPr>
          <p:cNvSpPr>
            <a:spLocks noGrp="1"/>
          </p:cNvSpPr>
          <p:nvPr>
            <p:ph type="title"/>
          </p:nvPr>
        </p:nvSpPr>
        <p:spPr/>
        <p:txBody>
          <a:bodyPr/>
          <a:lstStyle/>
          <a:p>
            <a:r>
              <a:rPr lang="en-US" dirty="0"/>
              <a:t>Assertions ORCID</a:t>
            </a:r>
          </a:p>
        </p:txBody>
      </p:sp>
      <p:sp>
        <p:nvSpPr>
          <p:cNvPr id="5" name="Slide Number Placeholder 4">
            <a:extLst>
              <a:ext uri="{FF2B5EF4-FFF2-40B4-BE49-F238E27FC236}">
                <a16:creationId xmlns:a16="http://schemas.microsoft.com/office/drawing/2014/main" id="{85DCC261-F7FE-AF80-E520-2AFD57CF8840}"/>
              </a:ext>
            </a:extLst>
          </p:cNvPr>
          <p:cNvSpPr>
            <a:spLocks noGrp="1"/>
          </p:cNvSpPr>
          <p:nvPr>
            <p:ph type="sldNum" sz="quarter" idx="12"/>
          </p:nvPr>
        </p:nvSpPr>
        <p:spPr/>
        <p:txBody>
          <a:bodyPr/>
          <a:lstStyle/>
          <a:p>
            <a:r>
              <a:rPr lang="en-US" dirty="0"/>
              <a:t>PAGE  </a:t>
            </a:r>
            <a:fld id="{93005692-73BE-493E-93AB-ECD6027A7652}" type="slidenum">
              <a:rPr lang="en-US" smtClean="0"/>
              <a:t>11</a:t>
            </a:fld>
            <a:endParaRPr lang="en-US" dirty="0"/>
          </a:p>
        </p:txBody>
      </p:sp>
    </p:spTree>
    <p:extLst>
      <p:ext uri="{BB962C8B-B14F-4D97-AF65-F5344CB8AC3E}">
        <p14:creationId xmlns:p14="http://schemas.microsoft.com/office/powerpoint/2010/main" val="28886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73B7-9EF7-A224-8184-A3E479D584CB}"/>
              </a:ext>
            </a:extLst>
          </p:cNvPr>
          <p:cNvSpPr>
            <a:spLocks noGrp="1"/>
          </p:cNvSpPr>
          <p:nvPr>
            <p:ph type="title"/>
          </p:nvPr>
        </p:nvSpPr>
        <p:spPr>
          <a:xfrm>
            <a:off x="0" y="80425"/>
            <a:ext cx="5553088" cy="895927"/>
          </a:xfrm>
        </p:spPr>
        <p:txBody>
          <a:bodyPr>
            <a:normAutofit fontScale="90000"/>
          </a:bodyPr>
          <a:lstStyle/>
          <a:p>
            <a:r>
              <a:rPr lang="en-US" dirty="0"/>
              <a:t>Flux de travail/terme</a:t>
            </a:r>
          </a:p>
        </p:txBody>
      </p:sp>
      <p:sp>
        <p:nvSpPr>
          <p:cNvPr id="4" name="Slide Number Placeholder 3">
            <a:extLst>
              <a:ext uri="{FF2B5EF4-FFF2-40B4-BE49-F238E27FC236}">
                <a16:creationId xmlns:a16="http://schemas.microsoft.com/office/drawing/2014/main" id="{BE9A64BC-D4C7-1AEA-8EE5-06BC6A20133D}"/>
              </a:ext>
            </a:extLst>
          </p:cNvPr>
          <p:cNvSpPr>
            <a:spLocks noGrp="1"/>
          </p:cNvSpPr>
          <p:nvPr>
            <p:ph type="sldNum" sz="quarter" idx="12"/>
          </p:nvPr>
        </p:nvSpPr>
        <p:spPr/>
        <p:txBody>
          <a:bodyPr/>
          <a:lstStyle/>
          <a:p>
            <a:r>
              <a:rPr lang="en-US"/>
              <a:t>PAGE  </a:t>
            </a:r>
            <a:fld id="{93005692-73BE-493E-93AB-ECD6027A7652}" type="slidenum">
              <a:rPr lang="en-US" smtClean="0"/>
              <a:t>12</a:t>
            </a:fld>
            <a:endParaRPr lang="en-US" dirty="0"/>
          </a:p>
        </p:txBody>
      </p:sp>
      <p:graphicFrame>
        <p:nvGraphicFramePr>
          <p:cNvPr id="6" name="Content Placeholder 5">
            <a:extLst>
              <a:ext uri="{FF2B5EF4-FFF2-40B4-BE49-F238E27FC236}">
                <a16:creationId xmlns:a16="http://schemas.microsoft.com/office/drawing/2014/main" id="{B2D6AA8B-D035-2AC5-DD7B-9D1A94F69704}"/>
              </a:ext>
            </a:extLst>
          </p:cNvPr>
          <p:cNvGraphicFramePr>
            <a:graphicFrameLocks noGrp="1"/>
          </p:cNvGraphicFramePr>
          <p:nvPr>
            <p:ph idx="1"/>
            <p:extLst>
              <p:ext uri="{D42A27DB-BD31-4B8C-83A1-F6EECF244321}">
                <p14:modId xmlns:p14="http://schemas.microsoft.com/office/powerpoint/2010/main" val="3965060827"/>
              </p:ext>
            </p:extLst>
          </p:nvPr>
        </p:nvGraphicFramePr>
        <p:xfrm>
          <a:off x="1909989" y="397522"/>
          <a:ext cx="8372021" cy="618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94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9211-223B-0FF0-4CFA-B75D28428EBE}"/>
              </a:ext>
            </a:extLst>
          </p:cNvPr>
          <p:cNvSpPr>
            <a:spLocks noGrp="1"/>
          </p:cNvSpPr>
          <p:nvPr>
            <p:ph type="title"/>
          </p:nvPr>
        </p:nvSpPr>
        <p:spPr>
          <a:xfrm>
            <a:off x="259883" y="253258"/>
            <a:ext cx="11569729" cy="895927"/>
          </a:xfrm>
        </p:spPr>
        <p:txBody>
          <a:bodyPr>
            <a:normAutofit fontScale="90000"/>
          </a:bodyPr>
          <a:lstStyle/>
          <a:p>
            <a:r>
              <a:rPr lang="en-US" dirty="0"/>
              <a:t>Nombre total de doctorants et de post-doctorants dans ORCID</a:t>
            </a:r>
          </a:p>
        </p:txBody>
      </p:sp>
      <p:sp>
        <p:nvSpPr>
          <p:cNvPr id="4" name="Slide Number Placeholder 3">
            <a:extLst>
              <a:ext uri="{FF2B5EF4-FFF2-40B4-BE49-F238E27FC236}">
                <a16:creationId xmlns:a16="http://schemas.microsoft.com/office/drawing/2014/main" id="{55BA30D7-EE53-D363-1D27-B4E0C13F2D6E}"/>
              </a:ext>
            </a:extLst>
          </p:cNvPr>
          <p:cNvSpPr>
            <a:spLocks noGrp="1"/>
          </p:cNvSpPr>
          <p:nvPr>
            <p:ph type="sldNum" sz="quarter" idx="12"/>
          </p:nvPr>
        </p:nvSpPr>
        <p:spPr/>
        <p:txBody>
          <a:bodyPr/>
          <a:lstStyle/>
          <a:p>
            <a:r>
              <a:rPr lang="en-US"/>
              <a:t>PAGE  </a:t>
            </a:r>
            <a:fld id="{93005692-73BE-493E-93AB-ECD6027A7652}" type="slidenum">
              <a:rPr lang="en-US" smtClean="0"/>
              <a:t>13</a:t>
            </a:fld>
            <a:endParaRPr lang="en-US" dirty="0"/>
          </a:p>
        </p:txBody>
      </p:sp>
      <p:sp>
        <p:nvSpPr>
          <p:cNvPr id="5" name="Content Placeholder 4">
            <a:extLst>
              <a:ext uri="{FF2B5EF4-FFF2-40B4-BE49-F238E27FC236}">
                <a16:creationId xmlns:a16="http://schemas.microsoft.com/office/drawing/2014/main" id="{049F2DB3-87D7-3BD5-83BC-A4F0FA1A3757}"/>
              </a:ext>
            </a:extLst>
          </p:cNvPr>
          <p:cNvSpPr>
            <a:spLocks noGrp="1"/>
          </p:cNvSpPr>
          <p:nvPr>
            <p:ph idx="1"/>
          </p:nvPr>
        </p:nvSpPr>
        <p:spPr>
          <a:xfrm>
            <a:off x="362388" y="1131441"/>
            <a:ext cx="11569729" cy="4595117"/>
          </a:xfrm>
        </p:spPr>
        <p:txBody>
          <a:bodyPr/>
          <a:lstStyle/>
          <a:p>
            <a:pPr marL="0" indent="0">
              <a:buNone/>
            </a:pPr>
            <a:r>
              <a:rPr lang="en-US" dirty="0"/>
              <a:t>= 2391</a:t>
            </a:r>
          </a:p>
          <a:p>
            <a:pPr marL="0" indent="0">
              <a:buNone/>
            </a:pPr>
            <a:endParaRPr lang="en-US" dirty="0"/>
          </a:p>
        </p:txBody>
      </p:sp>
      <mc:AlternateContent xmlns:mc="http://schemas.openxmlformats.org/markup-compatibility/2006">
        <mc:Choice xmlns:cx1="http://schemas.microsoft.com/office/drawing/2015/9/8/chartex" Requires="cx1">
          <p:graphicFrame>
            <p:nvGraphicFramePr>
              <p:cNvPr id="6" name="Chart 5">
                <a:extLst>
                  <a:ext uri="{FF2B5EF4-FFF2-40B4-BE49-F238E27FC236}">
                    <a16:creationId xmlns:a16="http://schemas.microsoft.com/office/drawing/2014/main" id="{DD7A2579-134C-23EE-46C8-8C90B04A50B0}"/>
                  </a:ext>
                </a:extLst>
              </p:cNvPr>
              <p:cNvGraphicFramePr/>
              <p:nvPr>
                <p:extLst>
                  <p:ext uri="{D42A27DB-BD31-4B8C-83A1-F6EECF244321}">
                    <p14:modId xmlns:p14="http://schemas.microsoft.com/office/powerpoint/2010/main" val="2450497235"/>
                  </p:ext>
                </p:extLst>
              </p:nvPr>
            </p:nvGraphicFramePr>
            <p:xfrm>
              <a:off x="362389" y="1657064"/>
              <a:ext cx="6171761" cy="459511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hart 5">
                <a:extLst>
                  <a:ext uri="{FF2B5EF4-FFF2-40B4-BE49-F238E27FC236}">
                    <a16:creationId xmlns:a16="http://schemas.microsoft.com/office/drawing/2014/main" id="{DD7A2579-134C-23EE-46C8-8C90B04A50B0}"/>
                  </a:ext>
                </a:extLst>
              </p:cNvPr>
              <p:cNvPicPr>
                <a:picLocks noGrp="1" noRot="1" noChangeAspect="1" noMove="1" noResize="1" noEditPoints="1" noAdjustHandles="1" noChangeArrowheads="1" noChangeShapeType="1"/>
              </p:cNvPicPr>
              <p:nvPr/>
            </p:nvPicPr>
            <p:blipFill>
              <a:blip r:embed="rId3"/>
              <a:stretch>
                <a:fillRect/>
              </a:stretch>
            </p:blipFill>
            <p:spPr>
              <a:xfrm>
                <a:off x="362389" y="1657064"/>
                <a:ext cx="6171761" cy="4595117"/>
              </a:xfrm>
              <a:prstGeom prst="rect">
                <a:avLst/>
              </a:prstGeom>
            </p:spPr>
          </p:pic>
        </mc:Fallback>
      </mc:AlternateContent>
      <p:graphicFrame>
        <p:nvGraphicFramePr>
          <p:cNvPr id="7" name="Chart 6">
            <a:extLst>
              <a:ext uri="{FF2B5EF4-FFF2-40B4-BE49-F238E27FC236}">
                <a16:creationId xmlns:a16="http://schemas.microsoft.com/office/drawing/2014/main" id="{EA4261C7-645C-B2EF-C706-5F5B24504433}"/>
              </a:ext>
            </a:extLst>
          </p:cNvPr>
          <p:cNvGraphicFramePr>
            <a:graphicFrameLocks/>
          </p:cNvGraphicFramePr>
          <p:nvPr>
            <p:extLst>
              <p:ext uri="{D42A27DB-BD31-4B8C-83A1-F6EECF244321}">
                <p14:modId xmlns:p14="http://schemas.microsoft.com/office/powerpoint/2010/main" val="1950087959"/>
              </p:ext>
            </p:extLst>
          </p:nvPr>
        </p:nvGraphicFramePr>
        <p:xfrm>
          <a:off x="6419948" y="1674808"/>
          <a:ext cx="6064521" cy="41348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49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x="http://schemas.microsoft.com/office/drawing/2014/chartex" xmlns:cx1="http://schemas.microsoft.com/office/drawing/2015/9/8/chartex"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C880-E190-BFD3-E7C1-676882720C5C}"/>
              </a:ext>
            </a:extLst>
          </p:cNvPr>
          <p:cNvSpPr>
            <a:spLocks noGrp="1"/>
          </p:cNvSpPr>
          <p:nvPr>
            <p:ph type="title"/>
          </p:nvPr>
        </p:nvSpPr>
        <p:spPr/>
        <p:txBody>
          <a:bodyPr/>
          <a:lstStyle/>
          <a:p>
            <a:r>
              <a:rPr lang="en-US" dirty="0" err="1"/>
              <a:t>Taux</a:t>
            </a:r>
            <a:r>
              <a:rPr lang="en-US" dirty="0"/>
              <a:t> </a:t>
            </a:r>
            <a:r>
              <a:rPr lang="en-US" dirty="0" err="1"/>
              <a:t>d’adoption</a:t>
            </a:r>
            <a:r>
              <a:rPr lang="en-US" dirty="0"/>
              <a:t> de 67 % atteint</a:t>
            </a:r>
          </a:p>
        </p:txBody>
      </p:sp>
      <p:sp>
        <p:nvSpPr>
          <p:cNvPr id="4" name="Slide Number Placeholder 3">
            <a:extLst>
              <a:ext uri="{FF2B5EF4-FFF2-40B4-BE49-F238E27FC236}">
                <a16:creationId xmlns:a16="http://schemas.microsoft.com/office/drawing/2014/main" id="{C0ED236B-2051-D5F9-E278-95F92ED7934F}"/>
              </a:ext>
            </a:extLst>
          </p:cNvPr>
          <p:cNvSpPr>
            <a:spLocks noGrp="1"/>
          </p:cNvSpPr>
          <p:nvPr>
            <p:ph type="sldNum" sz="quarter" idx="12"/>
          </p:nvPr>
        </p:nvSpPr>
        <p:spPr/>
        <p:txBody>
          <a:bodyPr/>
          <a:lstStyle/>
          <a:p>
            <a:r>
              <a:rPr lang="en-US"/>
              <a:t>PAGE  </a:t>
            </a:r>
            <a:fld id="{93005692-73BE-493E-93AB-ECD6027A7652}" type="slidenum">
              <a:rPr lang="en-US" smtClean="0"/>
              <a:t>14</a:t>
            </a:fld>
            <a:endParaRPr lang="en-US" dirty="0"/>
          </a:p>
        </p:txBody>
      </p:sp>
      <p:graphicFrame>
        <p:nvGraphicFramePr>
          <p:cNvPr id="7" name="Chart 6">
            <a:extLst>
              <a:ext uri="{FF2B5EF4-FFF2-40B4-BE49-F238E27FC236}">
                <a16:creationId xmlns:a16="http://schemas.microsoft.com/office/drawing/2014/main" id="{15A23B9D-59E0-8DE3-AD3F-8B75F515C366}"/>
              </a:ext>
            </a:extLst>
          </p:cNvPr>
          <p:cNvGraphicFramePr>
            <a:graphicFrameLocks/>
          </p:cNvGraphicFramePr>
          <p:nvPr>
            <p:extLst>
              <p:ext uri="{D42A27DB-BD31-4B8C-83A1-F6EECF244321}">
                <p14:modId xmlns:p14="http://schemas.microsoft.com/office/powerpoint/2010/main" val="3498068057"/>
              </p:ext>
            </p:extLst>
          </p:nvPr>
        </p:nvGraphicFramePr>
        <p:xfrm>
          <a:off x="330139" y="1673411"/>
          <a:ext cx="5613461" cy="4079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3217CCA-B1DA-0E73-7AC0-9799CDD06D9E}"/>
              </a:ext>
            </a:extLst>
          </p:cNvPr>
          <p:cNvGraphicFramePr>
            <a:graphicFrameLocks/>
          </p:cNvGraphicFramePr>
          <p:nvPr>
            <p:extLst>
              <p:ext uri="{D42A27DB-BD31-4B8C-83A1-F6EECF244321}">
                <p14:modId xmlns:p14="http://schemas.microsoft.com/office/powerpoint/2010/main" val="3806509374"/>
              </p:ext>
            </p:extLst>
          </p:nvPr>
        </p:nvGraphicFramePr>
        <p:xfrm>
          <a:off x="5943600" y="1409701"/>
          <a:ext cx="5836117" cy="4256858"/>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Left 7">
            <a:extLst>
              <a:ext uri="{FF2B5EF4-FFF2-40B4-BE49-F238E27FC236}">
                <a16:creationId xmlns:a16="http://schemas.microsoft.com/office/drawing/2014/main" id="{ED75CE72-BFAC-5636-70D9-EBFFE160D4EB}"/>
              </a:ext>
            </a:extLst>
          </p:cNvPr>
          <p:cNvSpPr/>
          <p:nvPr/>
        </p:nvSpPr>
        <p:spPr>
          <a:xfrm>
            <a:off x="11020252" y="2076450"/>
            <a:ext cx="1028873" cy="3524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Doctorat</a:t>
            </a:r>
          </a:p>
        </p:txBody>
      </p:sp>
      <p:sp>
        <p:nvSpPr>
          <p:cNvPr id="9" name="Arrow: Left 8">
            <a:extLst>
              <a:ext uri="{FF2B5EF4-FFF2-40B4-BE49-F238E27FC236}">
                <a16:creationId xmlns:a16="http://schemas.microsoft.com/office/drawing/2014/main" id="{309459AE-96BF-AC2D-0306-737A42D85D12}"/>
              </a:ext>
            </a:extLst>
          </p:cNvPr>
          <p:cNvSpPr/>
          <p:nvPr/>
        </p:nvSpPr>
        <p:spPr>
          <a:xfrm>
            <a:off x="11020252" y="2295933"/>
            <a:ext cx="1028873" cy="3524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Post-doctorat</a:t>
            </a:r>
          </a:p>
        </p:txBody>
      </p:sp>
    </p:spTree>
    <p:extLst>
      <p:ext uri="{BB962C8B-B14F-4D97-AF65-F5344CB8AC3E}">
        <p14:creationId xmlns:p14="http://schemas.microsoft.com/office/powerpoint/2010/main" val="32905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F4D6-DA7C-560F-964C-FCE88132E87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F700DF4-25F2-B37A-478E-1D126A70C9E9}"/>
              </a:ext>
            </a:extLst>
          </p:cNvPr>
          <p:cNvSpPr>
            <a:spLocks noGrp="1"/>
          </p:cNvSpPr>
          <p:nvPr>
            <p:ph idx="1"/>
          </p:nvPr>
        </p:nvSpPr>
        <p:spPr/>
        <p:txBody>
          <a:bodyPr/>
          <a:lstStyle/>
          <a:p>
            <a:endParaRPr lang="en-US"/>
          </a:p>
        </p:txBody>
      </p:sp>
      <p:graphicFrame>
        <p:nvGraphicFramePr>
          <p:cNvPr id="6" name="Chart 5">
            <a:extLst>
              <a:ext uri="{FF2B5EF4-FFF2-40B4-BE49-F238E27FC236}">
                <a16:creationId xmlns:a16="http://schemas.microsoft.com/office/drawing/2014/main" id="{EA77B47A-9328-F5CF-F51B-5DC31E3F3E04}"/>
              </a:ext>
            </a:extLst>
          </p:cNvPr>
          <p:cNvGraphicFramePr>
            <a:graphicFrameLocks/>
          </p:cNvGraphicFramePr>
          <p:nvPr>
            <p:extLst>
              <p:ext uri="{D42A27DB-BD31-4B8C-83A1-F6EECF244321}">
                <p14:modId xmlns:p14="http://schemas.microsoft.com/office/powerpoint/2010/main" val="2015034356"/>
              </p:ext>
            </p:extLst>
          </p:nvPr>
        </p:nvGraphicFramePr>
        <p:xfrm>
          <a:off x="259882" y="-1"/>
          <a:ext cx="11569729" cy="6690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99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04F3-CF5F-F7DF-0CD6-8E8EE2541EF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E9B4D50-4C91-A424-8CB5-E96072F1E2F0}"/>
              </a:ext>
            </a:extLst>
          </p:cNvPr>
          <p:cNvSpPr>
            <a:spLocks noGrp="1"/>
          </p:cNvSpPr>
          <p:nvPr>
            <p:ph type="sldNum" sz="quarter" idx="12"/>
          </p:nvPr>
        </p:nvSpPr>
        <p:spPr/>
        <p:txBody>
          <a:bodyPr/>
          <a:lstStyle/>
          <a:p>
            <a:r>
              <a:rPr lang="en-US"/>
              <a:t>PAGE  </a:t>
            </a:r>
            <a:fld id="{93005692-73BE-493E-93AB-ECD6027A7652}" type="slidenum">
              <a:rPr lang="en-US" smtClean="0"/>
              <a:t>16</a:t>
            </a:fld>
            <a:endParaRPr lang="en-US" dirty="0"/>
          </a:p>
        </p:txBody>
      </p:sp>
      <p:sp>
        <p:nvSpPr>
          <p:cNvPr id="5" name="Content Placeholder 4">
            <a:extLst>
              <a:ext uri="{FF2B5EF4-FFF2-40B4-BE49-F238E27FC236}">
                <a16:creationId xmlns:a16="http://schemas.microsoft.com/office/drawing/2014/main" id="{4B7AB063-FD8D-B480-B854-8BC4497342BF}"/>
              </a:ext>
            </a:extLst>
          </p:cNvPr>
          <p:cNvSpPr>
            <a:spLocks noGrp="1"/>
          </p:cNvSpPr>
          <p:nvPr>
            <p:ph idx="1"/>
          </p:nvPr>
        </p:nvSpPr>
        <p:spPr/>
        <p:txBody>
          <a:bodyPr/>
          <a:lstStyle/>
          <a:p>
            <a:endParaRPr lang="en-US"/>
          </a:p>
        </p:txBody>
      </p:sp>
      <p:graphicFrame>
        <p:nvGraphicFramePr>
          <p:cNvPr id="8" name="Chart 7">
            <a:extLst>
              <a:ext uri="{FF2B5EF4-FFF2-40B4-BE49-F238E27FC236}">
                <a16:creationId xmlns:a16="http://schemas.microsoft.com/office/drawing/2014/main" id="{A09D72BB-553A-1120-89FA-ADA5D2135F6E}"/>
              </a:ext>
            </a:extLst>
          </p:cNvPr>
          <p:cNvGraphicFramePr>
            <a:graphicFrameLocks/>
          </p:cNvGraphicFramePr>
          <p:nvPr>
            <p:extLst>
              <p:ext uri="{D42A27DB-BD31-4B8C-83A1-F6EECF244321}">
                <p14:modId xmlns:p14="http://schemas.microsoft.com/office/powerpoint/2010/main" val="2297837208"/>
              </p:ext>
            </p:extLst>
          </p:nvPr>
        </p:nvGraphicFramePr>
        <p:xfrm>
          <a:off x="692727" y="988579"/>
          <a:ext cx="5403273" cy="4880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22E175F-E4DD-4369-F037-7C3E943A3B1A}"/>
              </a:ext>
            </a:extLst>
          </p:cNvPr>
          <p:cNvGraphicFramePr>
            <a:graphicFrameLocks/>
          </p:cNvGraphicFramePr>
          <p:nvPr>
            <p:extLst>
              <p:ext uri="{D42A27DB-BD31-4B8C-83A1-F6EECF244321}">
                <p14:modId xmlns:p14="http://schemas.microsoft.com/office/powerpoint/2010/main" val="2466739226"/>
              </p:ext>
            </p:extLst>
          </p:nvPr>
        </p:nvGraphicFramePr>
        <p:xfrm>
          <a:off x="6391275" y="1325706"/>
          <a:ext cx="5238750" cy="4206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9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155C-5C62-80E6-5F9B-63905D5B0F90}"/>
              </a:ext>
            </a:extLst>
          </p:cNvPr>
          <p:cNvSpPr>
            <a:spLocks noGrp="1"/>
          </p:cNvSpPr>
          <p:nvPr>
            <p:ph type="title"/>
          </p:nvPr>
        </p:nvSpPr>
        <p:spPr/>
        <p:txBody>
          <a:bodyPr/>
          <a:lstStyle/>
          <a:p>
            <a:r>
              <a:rPr lang="en-US" dirty="0"/>
              <a:t>Est-ce qu'ils mettent à jour </a:t>
            </a:r>
            <a:r>
              <a:rPr lang="en-US"/>
              <a:t>leur profil ?</a:t>
            </a:r>
            <a:endParaRPr lang="en-US" dirty="0"/>
          </a:p>
        </p:txBody>
      </p:sp>
      <p:sp>
        <p:nvSpPr>
          <p:cNvPr id="4" name="Slide Number Placeholder 3">
            <a:extLst>
              <a:ext uri="{FF2B5EF4-FFF2-40B4-BE49-F238E27FC236}">
                <a16:creationId xmlns:a16="http://schemas.microsoft.com/office/drawing/2014/main" id="{058D8140-3BC6-F7C9-4754-24FDFB33D54E}"/>
              </a:ext>
            </a:extLst>
          </p:cNvPr>
          <p:cNvSpPr>
            <a:spLocks noGrp="1"/>
          </p:cNvSpPr>
          <p:nvPr>
            <p:ph type="sldNum" sz="quarter" idx="12"/>
          </p:nvPr>
        </p:nvSpPr>
        <p:spPr/>
        <p:txBody>
          <a:bodyPr/>
          <a:lstStyle/>
          <a:p>
            <a:r>
              <a:rPr lang="en-US"/>
              <a:t>PAGE  </a:t>
            </a:r>
            <a:fld id="{93005692-73BE-493E-93AB-ECD6027A7652}" type="slidenum">
              <a:rPr lang="en-US" smtClean="0"/>
              <a:t>17</a:t>
            </a:fld>
            <a:endParaRPr lang="en-US" dirty="0"/>
          </a:p>
        </p:txBody>
      </p:sp>
      <p:graphicFrame>
        <p:nvGraphicFramePr>
          <p:cNvPr id="5" name="Chart 4">
            <a:extLst>
              <a:ext uri="{FF2B5EF4-FFF2-40B4-BE49-F238E27FC236}">
                <a16:creationId xmlns:a16="http://schemas.microsoft.com/office/drawing/2014/main" id="{60C68A07-A31B-A2F1-1171-9DB5B9190A07}"/>
              </a:ext>
            </a:extLst>
          </p:cNvPr>
          <p:cNvGraphicFramePr>
            <a:graphicFrameLocks/>
          </p:cNvGraphicFramePr>
          <p:nvPr>
            <p:extLst>
              <p:ext uri="{D42A27DB-BD31-4B8C-83A1-F6EECF244321}">
                <p14:modId xmlns:p14="http://schemas.microsoft.com/office/powerpoint/2010/main" val="18619409"/>
              </p:ext>
            </p:extLst>
          </p:nvPr>
        </p:nvGraphicFramePr>
        <p:xfrm>
          <a:off x="259883" y="1438722"/>
          <a:ext cx="5693242" cy="4787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8FE4CDC-546F-3BC0-1719-AE0C274EAF94}"/>
              </a:ext>
            </a:extLst>
          </p:cNvPr>
          <p:cNvGraphicFramePr>
            <a:graphicFrameLocks/>
          </p:cNvGraphicFramePr>
          <p:nvPr>
            <p:extLst>
              <p:ext uri="{D42A27DB-BD31-4B8C-83A1-F6EECF244321}">
                <p14:modId xmlns:p14="http://schemas.microsoft.com/office/powerpoint/2010/main" val="1796798167"/>
              </p:ext>
            </p:extLst>
          </p:nvPr>
        </p:nvGraphicFramePr>
        <p:xfrm>
          <a:off x="6603470" y="1438722"/>
          <a:ext cx="5049309" cy="426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0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7DFE-D57F-296C-813B-DA28DA57EA3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BF36493-FF57-032A-BA04-7671AA9B8F35}"/>
              </a:ext>
            </a:extLst>
          </p:cNvPr>
          <p:cNvSpPr>
            <a:spLocks noGrp="1"/>
          </p:cNvSpPr>
          <p:nvPr>
            <p:ph type="body" sz="quarter" idx="13"/>
          </p:nvPr>
        </p:nvSpPr>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Une partie des objectifs du projet</a:t>
            </a:r>
          </a:p>
        </p:txBody>
      </p:sp>
      <p:sp>
        <p:nvSpPr>
          <p:cNvPr id="3" name="Title 2">
            <a:extLst>
              <a:ext uri="{FF2B5EF4-FFF2-40B4-BE49-F238E27FC236}">
                <a16:creationId xmlns:a16="http://schemas.microsoft.com/office/drawing/2014/main" id="{CA9D7D90-3F1F-0629-F941-9402062EEC29}"/>
              </a:ext>
            </a:extLst>
          </p:cNvPr>
          <p:cNvSpPr>
            <a:spLocks noGrp="1"/>
          </p:cNvSpPr>
          <p:nvPr>
            <p:ph type="title"/>
          </p:nvPr>
        </p:nvSpPr>
        <p:spPr/>
        <p:txBody>
          <a:bodyPr/>
          <a:lstStyle/>
          <a:p>
            <a:r>
              <a:rPr lang="en-US" dirty="0"/>
              <a:t>Résultats du projet</a:t>
            </a:r>
          </a:p>
        </p:txBody>
      </p:sp>
      <p:sp>
        <p:nvSpPr>
          <p:cNvPr id="5" name="Slide Number Placeholder 4">
            <a:extLst>
              <a:ext uri="{FF2B5EF4-FFF2-40B4-BE49-F238E27FC236}">
                <a16:creationId xmlns:a16="http://schemas.microsoft.com/office/drawing/2014/main" id="{038FC44E-CE36-2BA3-8744-9326628DCC64}"/>
              </a:ext>
            </a:extLst>
          </p:cNvPr>
          <p:cNvSpPr>
            <a:spLocks noGrp="1"/>
          </p:cNvSpPr>
          <p:nvPr>
            <p:ph type="sldNum" sz="quarter" idx="12"/>
          </p:nvPr>
        </p:nvSpPr>
        <p:spPr/>
        <p:txBody>
          <a:bodyPr/>
          <a:lstStyle/>
          <a:p>
            <a:r>
              <a:rPr lang="en-US" dirty="0"/>
              <a:t>PAGE  </a:t>
            </a:r>
            <a:fld id="{93005692-73BE-493E-93AB-ECD6027A7652}" type="slidenum">
              <a:rPr lang="en-US" smtClean="0"/>
              <a:t>18</a:t>
            </a:fld>
            <a:endParaRPr lang="en-US" dirty="0"/>
          </a:p>
        </p:txBody>
      </p:sp>
    </p:spTree>
    <p:extLst>
      <p:ext uri="{BB962C8B-B14F-4D97-AF65-F5344CB8AC3E}">
        <p14:creationId xmlns:p14="http://schemas.microsoft.com/office/powerpoint/2010/main" val="24521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0BBF0"/>
                </a:highlight>
              </a:rPr>
              <a:t>Planification et collecte d'informations</a:t>
            </a:r>
          </a:p>
        </p:txBody>
      </p:sp>
      <p:sp>
        <p:nvSpPr>
          <p:cNvPr id="3" name="Content Placeholder 2"/>
          <p:cNvSpPr>
            <a:spLocks noGrp="1"/>
          </p:cNvSpPr>
          <p:nvPr>
            <p:ph sz="half" idx="1"/>
          </p:nvPr>
        </p:nvSpPr>
        <p:spPr>
          <a:xfrm>
            <a:off x="259882" y="1661706"/>
            <a:ext cx="5586855" cy="4341929"/>
          </a:xfrm>
        </p:spPr>
        <p:txBody>
          <a:bodyPr>
            <a:normAutofit lnSpcReduction="10000"/>
          </a:bodyPr>
          <a:lstStyle/>
          <a:p>
            <a:r>
              <a:rPr lang="en-US" sz="1800" dirty="0"/>
              <a:t>Charte de projet</a:t>
            </a:r>
          </a:p>
          <a:p>
            <a:r>
              <a:rPr lang="en-US" sz="1800" dirty="0"/>
              <a:t>Plan de communication</a:t>
            </a:r>
          </a:p>
          <a:p>
            <a:r>
              <a:rPr lang="en-US" sz="1800" dirty="0"/>
              <a:t>Groupes de discussion et analyse des groupes tests</a:t>
            </a:r>
          </a:p>
          <a:p>
            <a:r>
              <a:rPr lang="en-US" sz="1800" dirty="0"/>
              <a:t>Analyse de l'environnement</a:t>
            </a:r>
          </a:p>
          <a:p>
            <a:r>
              <a:rPr lang="en-US" sz="1800" dirty="0"/>
              <a:t>Revue de la littérature</a:t>
            </a:r>
          </a:p>
          <a:p>
            <a:pPr marL="0" indent="0">
              <a:buNone/>
            </a:pPr>
            <a:endParaRPr lang="en-US" sz="1800" dirty="0"/>
          </a:p>
        </p:txBody>
      </p:sp>
      <p:sp>
        <p:nvSpPr>
          <p:cNvPr id="4" name="Content Placeholder 3">
            <a:extLst>
              <a:ext uri="{FF2B5EF4-FFF2-40B4-BE49-F238E27FC236}">
                <a16:creationId xmlns:a16="http://schemas.microsoft.com/office/drawing/2014/main" id="{C854E24D-124A-5522-7060-AFAA3B8A92D5}"/>
              </a:ext>
            </a:extLst>
          </p:cNvPr>
          <p:cNvSpPr>
            <a:spLocks noGrp="1"/>
          </p:cNvSpPr>
          <p:nvPr>
            <p:ph sz="half" idx="2"/>
          </p:nvPr>
        </p:nvSpPr>
        <p:spPr>
          <a:xfrm>
            <a:off x="5846737" y="1142032"/>
            <a:ext cx="5658620" cy="3476517"/>
          </a:xfrm>
        </p:spPr>
        <p:txBody>
          <a:bodyPr>
            <a:normAutofit lnSpcReduction="10000"/>
          </a:bodyPr>
          <a:lstStyle/>
          <a:p>
            <a:pPr marL="0" indent="0">
              <a:buNone/>
            </a:pPr>
            <a:r>
              <a:rPr lang="en-US" sz="1800" dirty="0"/>
              <a:t>Étapes clés</a:t>
            </a:r>
          </a:p>
          <a:p>
            <a:r>
              <a:rPr lang="en-US" sz="1800" dirty="0"/>
              <a:t>Supports promotionnels</a:t>
            </a:r>
            <a:endParaRPr lang="en-US" sz="1600" dirty="0"/>
          </a:p>
          <a:p>
            <a:r>
              <a:rPr lang="en-US" sz="1800" dirty="0"/>
              <a:t>Site </a:t>
            </a:r>
            <a:r>
              <a:rPr lang="en-US" sz="1800" dirty="0" err="1"/>
              <a:t>web/Guide de la bibliothèque </a:t>
            </a:r>
            <a:r>
              <a:rPr lang="en-US" sz="1800" dirty="0"/>
              <a:t>:</a:t>
            </a:r>
            <a:r>
              <a:rPr lang="en-US" sz="1800" dirty="0">
                <a:hlinkClick r:id="rId2"/>
              </a:rPr>
              <a:t> https://uwaterloo.ca/lib/orcid</a:t>
            </a:r>
            <a:r>
              <a:rPr lang="en-US" sz="1800" dirty="0"/>
              <a:t> </a:t>
            </a:r>
          </a:p>
          <a:p>
            <a:r>
              <a:rPr lang="en-US" sz="1800" dirty="0"/>
              <a:t>Rapport d'impact sur les diplômés</a:t>
            </a:r>
          </a:p>
          <a:p>
            <a:r>
              <a:rPr lang="en-US" sz="1800" dirty="0"/>
              <a:t>Document FAQ sur la confidentialité</a:t>
            </a:r>
          </a:p>
          <a:p>
            <a:r>
              <a:rPr lang="en-US" sz="1800" dirty="0"/>
              <a:t>Politique de partage des données</a:t>
            </a:r>
          </a:p>
          <a:p>
            <a:r>
              <a:rPr lang="en-US" sz="1800" dirty="0"/>
              <a:t>Rapport final </a:t>
            </a:r>
          </a:p>
          <a:p>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t>19</a:t>
            </a:fld>
            <a:endParaRPr lang="en-US" dirty="0"/>
          </a:p>
        </p:txBody>
      </p:sp>
      <p:sp>
        <p:nvSpPr>
          <p:cNvPr id="5" name="Rectangle 4">
            <a:extLst>
              <a:ext uri="{FF2B5EF4-FFF2-40B4-BE49-F238E27FC236}">
                <a16:creationId xmlns:a16="http://schemas.microsoft.com/office/drawing/2014/main" id="{CC24EE54-177E-9A82-D3D7-D03D1D2FFA75}"/>
              </a:ext>
            </a:extLst>
          </p:cNvPr>
          <p:cNvSpPr/>
          <p:nvPr/>
        </p:nvSpPr>
        <p:spPr>
          <a:xfrm>
            <a:off x="6170992" y="4486926"/>
            <a:ext cx="6021008" cy="1648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Bibliothèque</a:t>
            </a:r>
          </a:p>
          <a:p>
            <a:pPr marL="285750" indent="-285750">
              <a:buFont typeface="Arial" panose="020B0604020202020204" pitchFamily="34" charset="0"/>
              <a:buChar char="•"/>
            </a:pPr>
            <a:r>
              <a:rPr lang="en-US" dirty="0"/>
              <a:t>Affaires des étudiants de troisième cycle et des post-doctorants</a:t>
            </a:r>
          </a:p>
          <a:p>
            <a:pPr marL="285750" indent="-285750">
              <a:buFont typeface="Arial" panose="020B0604020202020204" pitchFamily="34" charset="0"/>
              <a:buChar char="•"/>
            </a:pPr>
            <a:r>
              <a:rPr lang="en-US" dirty="0"/>
              <a:t>Association des étudiants de troisième cycle</a:t>
            </a:r>
          </a:p>
          <a:p>
            <a:pPr marL="285750" indent="-285750">
              <a:buFont typeface="Arial" panose="020B0604020202020204" pitchFamily="34" charset="0"/>
              <a:buChar char="•"/>
            </a:pPr>
            <a:r>
              <a:rPr lang="en-US" dirty="0"/>
              <a:t>Association des étudiants de premier cycle de Waterloo</a:t>
            </a:r>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AA07B2B-AA1E-ADA2-9BF8-AE68E3703B70}"/>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10264" r="10264"/>
          <a:stretch>
            <a:fillRect/>
          </a:stretch>
        </p:blipFill>
        <p:spPr>
          <a:xfrm rot="5400000">
            <a:off x="5912644" y="578644"/>
            <a:ext cx="6461125" cy="6097587"/>
          </a:xfrm>
          <a:prstGeom prst="rect">
            <a:avLst/>
          </a:prstGeom>
        </p:spPr>
      </p:pic>
      <p:sp>
        <p:nvSpPr>
          <p:cNvPr id="10" name="Title 9">
            <a:extLst>
              <a:ext uri="{FF2B5EF4-FFF2-40B4-BE49-F238E27FC236}">
                <a16:creationId xmlns:a16="http://schemas.microsoft.com/office/drawing/2014/main" id="{5550C95E-1944-C0AA-876D-57449B179A6A}"/>
              </a:ext>
            </a:extLst>
          </p:cNvPr>
          <p:cNvSpPr>
            <a:spLocks noGrp="1"/>
          </p:cNvSpPr>
          <p:nvPr>
            <p:ph type="ctrTitle"/>
          </p:nvPr>
        </p:nvSpPr>
        <p:spPr/>
        <p:txBody>
          <a:bodyPr/>
          <a:lstStyle/>
          <a:p>
            <a:r>
              <a:rPr lang="en-US" dirty="0"/>
              <a:t>L'équipe ORCID de la bibliothèque</a:t>
            </a:r>
          </a:p>
        </p:txBody>
      </p:sp>
      <p:sp>
        <p:nvSpPr>
          <p:cNvPr id="11" name="Subtitle 10">
            <a:extLst>
              <a:ext uri="{FF2B5EF4-FFF2-40B4-BE49-F238E27FC236}">
                <a16:creationId xmlns:a16="http://schemas.microsoft.com/office/drawing/2014/main" id="{86BAB79E-9E63-0A7F-DADD-C12856EFAC68}"/>
              </a:ext>
            </a:extLst>
          </p:cNvPr>
          <p:cNvSpPr>
            <a:spLocks noGrp="1"/>
          </p:cNvSpPr>
          <p:nvPr>
            <p:ph type="subTitle" idx="1"/>
          </p:nvPr>
        </p:nvSpPr>
        <p:spPr/>
        <p:txBody>
          <a:bodyPr>
            <a:normAutofit fontScale="62500" lnSpcReduction="20000"/>
          </a:bodyPr>
          <a:lstStyle/>
          <a:p>
            <a:r>
              <a:rPr lang="en-US" dirty="0"/>
              <a:t>Mary Ochana, analyste de projet en veille scientifique</a:t>
            </a:r>
          </a:p>
          <a:p>
            <a:r>
              <a:rPr lang="en-US" dirty="0"/>
              <a:t>Laura Bredahl, bibliothécaire spécialisée en bibliométrie et en impact de la recherche</a:t>
            </a:r>
          </a:p>
        </p:txBody>
      </p:sp>
    </p:spTree>
    <p:extLst>
      <p:ext uri="{BB962C8B-B14F-4D97-AF65-F5344CB8AC3E}">
        <p14:creationId xmlns:p14="http://schemas.microsoft.com/office/powerpoint/2010/main" val="56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2920-D78C-8318-FC9A-4F64D3D1B55F}"/>
              </a:ext>
            </a:extLst>
          </p:cNvPr>
          <p:cNvSpPr>
            <a:spLocks noGrp="1"/>
          </p:cNvSpPr>
          <p:nvPr>
            <p:ph type="title"/>
          </p:nvPr>
        </p:nvSpPr>
        <p:spPr>
          <a:xfrm>
            <a:off x="259883" y="434108"/>
            <a:ext cx="11569729" cy="895927"/>
          </a:xfrm>
        </p:spPr>
        <p:txBody>
          <a:bodyPr anchor="ctr">
            <a:normAutofit/>
          </a:bodyPr>
          <a:lstStyle/>
          <a:p>
            <a:r>
              <a:rPr lang="en-US" dirty="0">
                <a:highlight>
                  <a:srgbClr val="EFBBF0"/>
                </a:highlight>
              </a:rPr>
              <a:t>Groupes de discussion</a:t>
            </a:r>
          </a:p>
        </p:txBody>
      </p:sp>
      <p:sp>
        <p:nvSpPr>
          <p:cNvPr id="3" name="Content Placeholder 2">
            <a:extLst>
              <a:ext uri="{FF2B5EF4-FFF2-40B4-BE49-F238E27FC236}">
                <a16:creationId xmlns:a16="http://schemas.microsoft.com/office/drawing/2014/main" id="{F0B9D7EC-2829-7EBD-04DC-A5F44BF383FD}"/>
              </a:ext>
            </a:extLst>
          </p:cNvPr>
          <p:cNvSpPr>
            <a:spLocks noGrp="1"/>
          </p:cNvSpPr>
          <p:nvPr>
            <p:ph sz="half" idx="1"/>
          </p:nvPr>
        </p:nvSpPr>
        <p:spPr>
          <a:xfrm>
            <a:off x="259882" y="1413164"/>
            <a:ext cx="5586855" cy="4590472"/>
          </a:xfrm>
        </p:spPr>
        <p:txBody>
          <a:bodyPr>
            <a:normAutofit/>
          </a:bodyPr>
          <a:lstStyle/>
          <a:p>
            <a:r>
              <a:rPr lang="en-US" sz="2000" dirty="0">
                <a:latin typeface="Calibri" panose="020F0502020204030204" pitchFamily="34" charset="0"/>
                <a:cs typeface="Calibri" panose="020F0502020204030204" pitchFamily="34" charset="0"/>
              </a:rPr>
              <a:t>Les avantages que les étudiants diplômés apprécient le plus.</a:t>
            </a:r>
          </a:p>
          <a:p>
            <a:r>
              <a:rPr lang="en-US" sz="2000" dirty="0">
                <a:latin typeface="Calibri" panose="020F0502020204030204" pitchFamily="34" charset="0"/>
                <a:cs typeface="Calibri" panose="020F0502020204030204" pitchFamily="34" charset="0"/>
              </a:rPr>
              <a:t>ORCID, qui fait office de CV en ligne.</a:t>
            </a:r>
          </a:p>
          <a:p>
            <a:r>
              <a:rPr lang="en-US" sz="2000" dirty="0">
                <a:latin typeface="Calibri" panose="020F0502020204030204" pitchFamily="34" charset="0"/>
                <a:cs typeface="Calibri" panose="020F0502020204030204" pitchFamily="34" charset="0"/>
              </a:rPr>
              <a:t>Ce qu'ils aimeraient voir :</a:t>
            </a:r>
          </a:p>
          <a:p>
            <a:pPr lvl="1"/>
            <a:r>
              <a:rPr lang="en-US" dirty="0">
                <a:latin typeface="Calibri" panose="020F0502020204030204" pitchFamily="34" charset="0"/>
                <a:cs typeface="Calibri" panose="020F0502020204030204" pitchFamily="34" charset="0"/>
              </a:rPr>
              <a:t>Des affiches et du contenu médiatique sur ORCID.</a:t>
            </a:r>
          </a:p>
          <a:p>
            <a:pPr lvl="1"/>
            <a:r>
              <a:rPr lang="en-US" dirty="0">
                <a:latin typeface="Calibri" panose="020F0502020204030204" pitchFamily="34" charset="0"/>
                <a:cs typeface="Calibri" panose="020F0502020204030204" pitchFamily="34" charset="0"/>
              </a:rPr>
              <a:t>Des exemples d'utilisation pour les étudiants de troisième cycle en début de carrière universitaire. </a:t>
            </a:r>
          </a:p>
          <a:p>
            <a:pPr lvl="1"/>
            <a:r>
              <a:rPr lang="en-US" dirty="0">
                <a:latin typeface="Calibri" panose="020F0502020204030204" pitchFamily="34" charset="0"/>
                <a:cs typeface="Calibri" panose="020F0502020204030204" pitchFamily="34" charset="0"/>
              </a:rPr>
              <a:t>Comparaison entre ORCID et des plateformes similaires. </a:t>
            </a:r>
          </a:p>
          <a:p>
            <a:endParaRPr lang="en-US" dirty="0"/>
          </a:p>
          <a:p>
            <a:endParaRPr lang="en-US" dirty="0"/>
          </a:p>
        </p:txBody>
      </p:sp>
      <p:sp>
        <p:nvSpPr>
          <p:cNvPr id="5" name="Slide Number Placeholder 4">
            <a:extLst>
              <a:ext uri="{FF2B5EF4-FFF2-40B4-BE49-F238E27FC236}">
                <a16:creationId xmlns:a16="http://schemas.microsoft.com/office/drawing/2014/main" id="{98FD1C9B-B7D0-0117-7D5F-0034F3B0D1C2}"/>
              </a:ext>
            </a:extLst>
          </p:cNvPr>
          <p:cNvSpPr>
            <a:spLocks noGrp="1"/>
          </p:cNvSpPr>
          <p:nvPr>
            <p:ph type="sldNum" sz="quarter" idx="12"/>
          </p:nvPr>
        </p:nvSpPr>
        <p:spPr>
          <a:xfrm>
            <a:off x="5588000" y="6335309"/>
            <a:ext cx="1016000" cy="250337"/>
          </a:xfrm>
        </p:spPr>
        <p:txBody>
          <a:bodyPr anchor="ctr">
            <a:normAutofit/>
          </a:bodyPr>
          <a:lstStyle/>
          <a:p>
            <a:pPr>
              <a:spcAft>
                <a:spcPts val="600"/>
              </a:spcAft>
            </a:pPr>
            <a:r>
              <a:rPr lang="en-US"/>
              <a:t>PAGE  </a:t>
            </a:r>
            <a:fld id="{93005692-73BE-493E-93AB-ECD6027A7652}" type="slidenum">
              <a:rPr lang="en-US" smtClean="0"/>
              <a:t>20</a:t>
            </a:fld>
            <a:endParaRPr lang="en-US"/>
          </a:p>
        </p:txBody>
      </p:sp>
      <p:graphicFrame>
        <p:nvGraphicFramePr>
          <p:cNvPr id="7" name="Chart 6">
            <a:extLst>
              <a:ext uri="{FF2B5EF4-FFF2-40B4-BE49-F238E27FC236}">
                <a16:creationId xmlns:a16="http://schemas.microsoft.com/office/drawing/2014/main" id="{A77BFEF0-B21E-050F-38D6-D82111E768AB}"/>
              </a:ext>
            </a:extLst>
          </p:cNvPr>
          <p:cNvGraphicFramePr>
            <a:graphicFrameLocks/>
          </p:cNvGraphicFramePr>
          <p:nvPr>
            <p:extLst>
              <p:ext uri="{D42A27DB-BD31-4B8C-83A1-F6EECF244321}">
                <p14:modId xmlns:p14="http://schemas.microsoft.com/office/powerpoint/2010/main" val="1131242299"/>
              </p:ext>
            </p:extLst>
          </p:nvPr>
        </p:nvGraphicFramePr>
        <p:xfrm>
          <a:off x="6216463" y="1044798"/>
          <a:ext cx="5476875" cy="4768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64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E03E-27AE-CF9C-7E86-EE01471A2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1DBBD-A860-257E-F967-7D90AAFC330C}"/>
              </a:ext>
            </a:extLst>
          </p:cNvPr>
          <p:cNvSpPr>
            <a:spLocks noGrp="1"/>
          </p:cNvSpPr>
          <p:nvPr>
            <p:ph type="title"/>
          </p:nvPr>
        </p:nvSpPr>
        <p:spPr/>
        <p:txBody>
          <a:bodyPr/>
          <a:lstStyle/>
          <a:p>
            <a:r>
              <a:rPr lang="en-US" dirty="0">
                <a:highlight>
                  <a:srgbClr val="F2EEA8"/>
                </a:highlight>
              </a:rPr>
              <a:t>Étapes importantes</a:t>
            </a:r>
          </a:p>
        </p:txBody>
      </p:sp>
      <p:sp>
        <p:nvSpPr>
          <p:cNvPr id="7" name="Slide Number Placeholder 6">
            <a:extLst>
              <a:ext uri="{FF2B5EF4-FFF2-40B4-BE49-F238E27FC236}">
                <a16:creationId xmlns:a16="http://schemas.microsoft.com/office/drawing/2014/main" id="{D2C2AD66-4941-385D-DA57-C6325232072F}"/>
              </a:ext>
            </a:extLst>
          </p:cNvPr>
          <p:cNvSpPr>
            <a:spLocks noGrp="1"/>
          </p:cNvSpPr>
          <p:nvPr>
            <p:ph type="sldNum" sz="quarter" idx="12"/>
          </p:nvPr>
        </p:nvSpPr>
        <p:spPr/>
        <p:txBody>
          <a:bodyPr/>
          <a:lstStyle/>
          <a:p>
            <a:r>
              <a:rPr lang="en-US" dirty="0"/>
              <a:t>PAGE  </a:t>
            </a:r>
            <a:fld id="{93005692-73BE-493E-93AB-ECD6027A7652}" type="slidenum">
              <a:rPr lang="en-US" smtClean="0"/>
              <a:t>21</a:t>
            </a:fld>
            <a:endParaRPr lang="en-US" dirty="0"/>
          </a:p>
        </p:txBody>
      </p:sp>
      <p:sp>
        <p:nvSpPr>
          <p:cNvPr id="8" name="Content Placeholder 7">
            <a:extLst>
              <a:ext uri="{FF2B5EF4-FFF2-40B4-BE49-F238E27FC236}">
                <a16:creationId xmlns:a16="http://schemas.microsoft.com/office/drawing/2014/main" id="{84C7922A-26B5-1738-A320-ACC52876EC81}"/>
              </a:ext>
            </a:extLst>
          </p:cNvPr>
          <p:cNvSpPr>
            <a:spLocks noGrp="1"/>
          </p:cNvSpPr>
          <p:nvPr>
            <p:ph sz="half" idx="1"/>
          </p:nvPr>
        </p:nvSpPr>
        <p:spPr/>
        <p:txBody>
          <a:bodyPr>
            <a:normAutofit lnSpcReduction="10000"/>
          </a:bodyPr>
          <a:lstStyle/>
          <a:p>
            <a:r>
              <a:rPr lang="en-US" sz="2400" dirty="0"/>
              <a:t>Supports promotionnels</a:t>
            </a:r>
            <a:endParaRPr lang="en-US" sz="2000" dirty="0"/>
          </a:p>
          <a:p>
            <a:r>
              <a:rPr lang="en-US" sz="2400" dirty="0"/>
              <a:t>Site </a:t>
            </a:r>
            <a:r>
              <a:rPr lang="en-US" sz="2400" dirty="0" err="1"/>
              <a:t>web/Guide de la bibliothèque </a:t>
            </a:r>
            <a:r>
              <a:rPr lang="en-US" sz="2400" dirty="0"/>
              <a:t>:</a:t>
            </a:r>
            <a:r>
              <a:rPr lang="en-US" sz="2400" dirty="0">
                <a:hlinkClick r:id="rId2"/>
              </a:rPr>
              <a:t> https://uwaterloo.ca/lib/orcid</a:t>
            </a:r>
            <a:r>
              <a:rPr lang="en-US" sz="2400" dirty="0"/>
              <a:t> </a:t>
            </a:r>
          </a:p>
          <a:p>
            <a:r>
              <a:rPr lang="en-US" sz="2400" dirty="0"/>
              <a:t>Rapport d'impact sur les diplômés</a:t>
            </a:r>
          </a:p>
          <a:p>
            <a:r>
              <a:rPr lang="en-US" sz="2400" dirty="0"/>
              <a:t>Document FAQ sur la confidentialité</a:t>
            </a:r>
          </a:p>
          <a:p>
            <a:r>
              <a:rPr lang="en-US" sz="2400" dirty="0"/>
              <a:t>Politique de partage des données</a:t>
            </a:r>
          </a:p>
          <a:p>
            <a:r>
              <a:rPr lang="en-US" sz="2400" dirty="0"/>
              <a:t>Rapport final </a:t>
            </a:r>
          </a:p>
          <a:p>
            <a:endParaRPr lang="en-US" dirty="0"/>
          </a:p>
        </p:txBody>
      </p:sp>
    </p:spTree>
    <p:extLst>
      <p:ext uri="{BB962C8B-B14F-4D97-AF65-F5344CB8AC3E}">
        <p14:creationId xmlns:p14="http://schemas.microsoft.com/office/powerpoint/2010/main" val="998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C936-F3FD-DB4B-5B20-C11B47F7AA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6D2CD-AFCF-1185-ADEC-5D052776C75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11F9432-1FFC-82F3-8A66-0CD88FF25C8D}"/>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4141E7EE-2F6E-BB0B-78C7-D1AAFFE56484}"/>
              </a:ext>
            </a:extLst>
          </p:cNvPr>
          <p:cNvSpPr>
            <a:spLocks noGrp="1"/>
          </p:cNvSpPr>
          <p:nvPr>
            <p:ph type="sldNum" sz="quarter" idx="12"/>
          </p:nvPr>
        </p:nvSpPr>
        <p:spPr/>
        <p:txBody>
          <a:bodyPr/>
          <a:lstStyle/>
          <a:p>
            <a:r>
              <a:rPr lang="en-US"/>
              <a:t>PAGE  </a:t>
            </a:r>
            <a:fld id="{93005692-73BE-493E-93AB-ECD6027A7652}" type="slidenum">
              <a:rPr lang="en-US" smtClean="0"/>
              <a:t>22</a:t>
            </a:fld>
            <a:endParaRPr lang="en-US" dirty="0"/>
          </a:p>
        </p:txBody>
      </p:sp>
      <p:pic>
        <p:nvPicPr>
          <p:cNvPr id="9" name="Picture 8">
            <a:extLst>
              <a:ext uri="{FF2B5EF4-FFF2-40B4-BE49-F238E27FC236}">
                <a16:creationId xmlns:a16="http://schemas.microsoft.com/office/drawing/2014/main" id="{03CA7284-2686-8419-2D42-97C00DF3D526}"/>
              </a:ext>
            </a:extLst>
          </p:cNvPr>
          <p:cNvPicPr>
            <a:picLocks noChangeAspect="1"/>
          </p:cNvPicPr>
          <p:nvPr/>
        </p:nvPicPr>
        <p:blipFill>
          <a:blip r:embed="rId3"/>
          <a:stretch>
            <a:fillRect/>
          </a:stretch>
        </p:blipFill>
        <p:spPr>
          <a:xfrm>
            <a:off x="1146856" y="0"/>
            <a:ext cx="530988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03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FFC47-A873-B8E0-33FF-0FB97EB5126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DCF7647-7C77-39BB-FC50-AACB3F32B401}"/>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F2889CE8-0219-5EC1-53F8-5AE799DE7DAA}"/>
              </a:ext>
            </a:extLst>
          </p:cNvPr>
          <p:cNvSpPr>
            <a:spLocks noGrp="1"/>
          </p:cNvSpPr>
          <p:nvPr>
            <p:ph type="sldNum" sz="quarter" idx="12"/>
          </p:nvPr>
        </p:nvSpPr>
        <p:spPr/>
        <p:txBody>
          <a:bodyPr/>
          <a:lstStyle/>
          <a:p>
            <a:r>
              <a:rPr lang="en-US"/>
              <a:t>PAGE  </a:t>
            </a:r>
            <a:fld id="{93005692-73BE-493E-93AB-ECD6027A7652}" type="slidenum">
              <a:rPr lang="en-US" smtClean="0"/>
              <a:t>23</a:t>
            </a:fld>
            <a:endParaRPr lang="en-US" dirty="0"/>
          </a:p>
        </p:txBody>
      </p:sp>
      <p:pic>
        <p:nvPicPr>
          <p:cNvPr id="8" name="Picture 7">
            <a:extLst>
              <a:ext uri="{FF2B5EF4-FFF2-40B4-BE49-F238E27FC236}">
                <a16:creationId xmlns:a16="http://schemas.microsoft.com/office/drawing/2014/main" id="{5AE5017C-5127-50D8-EC02-31A7C4E165B0}"/>
              </a:ext>
            </a:extLst>
          </p:cNvPr>
          <p:cNvPicPr>
            <a:picLocks noChangeAspect="1"/>
          </p:cNvPicPr>
          <p:nvPr/>
        </p:nvPicPr>
        <p:blipFill>
          <a:blip r:embed="rId2"/>
          <a:stretch>
            <a:fillRect/>
          </a:stretch>
        </p:blipFill>
        <p:spPr>
          <a:xfrm>
            <a:off x="2005524" y="600428"/>
            <a:ext cx="8180952" cy="5657143"/>
          </a:xfrm>
          <a:prstGeom prst="rect">
            <a:avLst/>
          </a:prstGeom>
          <a:ln>
            <a:noFill/>
          </a:ln>
          <a:effectLst>
            <a:outerShdw blurRad="292100" dist="139700" dir="2700000" algn="tl" rotWithShape="0">
              <a:srgbClr val="333333">
                <a:alpha val="65000"/>
              </a:srgbClr>
            </a:outerShdw>
          </a:effectLst>
        </p:spPr>
      </p:pic>
      <p:sp>
        <p:nvSpPr>
          <p:cNvPr id="10" name="Title 9">
            <a:extLst>
              <a:ext uri="{FF2B5EF4-FFF2-40B4-BE49-F238E27FC236}">
                <a16:creationId xmlns:a16="http://schemas.microsoft.com/office/drawing/2014/main" id="{E4F5F3F7-D74E-9E0B-7436-805DAAFA4D8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758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CD25-B2E6-5031-2FD5-3F15620EF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39892-FFA8-42AD-A729-0A5BB25211B2}"/>
              </a:ext>
            </a:extLst>
          </p:cNvPr>
          <p:cNvSpPr>
            <a:spLocks noGrp="1"/>
          </p:cNvSpPr>
          <p:nvPr>
            <p:ph type="title"/>
          </p:nvPr>
        </p:nvSpPr>
        <p:spPr/>
        <p:txBody>
          <a:bodyPr>
            <a:normAutofit/>
          </a:bodyPr>
          <a:lstStyle/>
          <a:p>
            <a:r>
              <a:rPr lang="en-US" sz="3600">
                <a:highlight>
                  <a:srgbClr val="D5ED99"/>
                </a:highlight>
                <a:latin typeface="Verdana Pro Black" panose="020B0A04030504040204" pitchFamily="34" charset="0"/>
              </a:rPr>
              <a:t>Rapport sur l'impact des diplômés 2025</a:t>
            </a:r>
          </a:p>
        </p:txBody>
      </p:sp>
      <p:sp>
        <p:nvSpPr>
          <p:cNvPr id="7" name="Slide Number Placeholder 6">
            <a:extLst>
              <a:ext uri="{FF2B5EF4-FFF2-40B4-BE49-F238E27FC236}">
                <a16:creationId xmlns:a16="http://schemas.microsoft.com/office/drawing/2014/main" id="{D8B89E48-9154-AFCC-2FC7-846D3A3FA83D}"/>
              </a:ext>
            </a:extLst>
          </p:cNvPr>
          <p:cNvSpPr>
            <a:spLocks noGrp="1"/>
          </p:cNvSpPr>
          <p:nvPr>
            <p:ph type="sldNum" sz="quarter" idx="12"/>
          </p:nvPr>
        </p:nvSpPr>
        <p:spPr/>
        <p:txBody>
          <a:bodyPr/>
          <a:lstStyle/>
          <a:p>
            <a:r>
              <a:rPr lang="en-US"/>
              <a:t>PAGE  </a:t>
            </a:r>
            <a:fld id="{93005692-73BE-493E-93AB-ECD6027A7652}" type="slidenum">
              <a:rPr lang="en-US" smtClean="0"/>
              <a:t>24</a:t>
            </a:fld>
            <a:endParaRPr lang="en-US"/>
          </a:p>
        </p:txBody>
      </p:sp>
      <p:graphicFrame>
        <p:nvGraphicFramePr>
          <p:cNvPr id="8" name="Chart 7">
            <a:extLst>
              <a:ext uri="{FF2B5EF4-FFF2-40B4-BE49-F238E27FC236}">
                <a16:creationId xmlns:a16="http://schemas.microsoft.com/office/drawing/2014/main" id="{4DCA12CD-704A-F975-267D-93E42F19D3F5}"/>
              </a:ext>
            </a:extLst>
          </p:cNvPr>
          <p:cNvGraphicFramePr>
            <a:graphicFrameLocks/>
          </p:cNvGraphicFramePr>
          <p:nvPr/>
        </p:nvGraphicFramePr>
        <p:xfrm>
          <a:off x="925975" y="1388850"/>
          <a:ext cx="9846197" cy="546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24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610D4-8D75-07F3-C1BB-D80C54F300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FAFE36-8B16-C49C-B6D3-DBECBF75D9F3}"/>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339CD289-3577-5FF1-6B23-DE573280F724}"/>
              </a:ext>
            </a:extLst>
          </p:cNvPr>
          <p:cNvSpPr>
            <a:spLocks noGrp="1"/>
          </p:cNvSpPr>
          <p:nvPr>
            <p:ph type="title"/>
          </p:nvPr>
        </p:nvSpPr>
        <p:spPr/>
        <p:txBody>
          <a:bodyPr/>
          <a:lstStyle/>
          <a:p>
            <a:r>
              <a:rPr lang="en-US" dirty="0"/>
              <a:t>Engagement</a:t>
            </a:r>
          </a:p>
        </p:txBody>
      </p:sp>
      <p:sp>
        <p:nvSpPr>
          <p:cNvPr id="5" name="Slide Number Placeholder 4">
            <a:extLst>
              <a:ext uri="{FF2B5EF4-FFF2-40B4-BE49-F238E27FC236}">
                <a16:creationId xmlns:a16="http://schemas.microsoft.com/office/drawing/2014/main" id="{865EC489-4AF4-750A-E637-AF61CCED8544}"/>
              </a:ext>
            </a:extLst>
          </p:cNvPr>
          <p:cNvSpPr>
            <a:spLocks noGrp="1"/>
          </p:cNvSpPr>
          <p:nvPr>
            <p:ph type="sldNum" sz="quarter" idx="12"/>
          </p:nvPr>
        </p:nvSpPr>
        <p:spPr/>
        <p:txBody>
          <a:bodyPr/>
          <a:lstStyle/>
          <a:p>
            <a:r>
              <a:rPr lang="en-US" dirty="0"/>
              <a:t>PAGE  </a:t>
            </a:r>
            <a:fld id="{93005692-73BE-493E-93AB-ECD6027A7652}" type="slidenum">
              <a:rPr lang="en-US" smtClean="0"/>
              <a:t>25</a:t>
            </a:fld>
            <a:endParaRPr lang="en-US" dirty="0"/>
          </a:p>
        </p:txBody>
      </p:sp>
    </p:spTree>
    <p:extLst>
      <p:ext uri="{BB962C8B-B14F-4D97-AF65-F5344CB8AC3E}">
        <p14:creationId xmlns:p14="http://schemas.microsoft.com/office/powerpoint/2010/main" val="278128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0FF9-3ACC-B207-2E0C-748BEA28E4D6}"/>
            </a:ext>
          </a:extLst>
        </p:cNvPr>
        <p:cNvGrpSpPr/>
        <p:nvPr/>
      </p:nvGrpSpPr>
      <p:grpSpPr>
        <a:xfrm>
          <a:off x="0" y="0"/>
          <a:ext cx="0" cy="0"/>
          <a:chOff x="0" y="0"/>
          <a:chExt cx="0" cy="0"/>
        </a:xfrm>
      </p:grpSpPr>
      <p:pic>
        <p:nvPicPr>
          <p:cNvPr id="21" name="Graphic 20">
            <a:extLst>
              <a:ext uri="{FF2B5EF4-FFF2-40B4-BE49-F238E27FC236}">
                <a16:creationId xmlns:a16="http://schemas.microsoft.com/office/drawing/2014/main" id="{4D7D5438-BA5F-E58C-D946-8ABFEFC76C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29940" y="1642424"/>
            <a:ext cx="703742" cy="703742"/>
          </a:xfrm>
          <a:prstGeom prst="rect">
            <a:avLst/>
          </a:prstGeom>
        </p:spPr>
      </p:pic>
      <p:pic>
        <p:nvPicPr>
          <p:cNvPr id="17" name="Graphic 16">
            <a:extLst>
              <a:ext uri="{FF2B5EF4-FFF2-40B4-BE49-F238E27FC236}">
                <a16:creationId xmlns:a16="http://schemas.microsoft.com/office/drawing/2014/main" id="{1AB63D69-6015-1CF4-20D9-1A997AC986A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53508" y="1621042"/>
            <a:ext cx="703741" cy="703741"/>
          </a:xfrm>
          <a:prstGeom prst="rect">
            <a:avLst/>
          </a:prstGeom>
        </p:spPr>
      </p:pic>
      <p:pic>
        <p:nvPicPr>
          <p:cNvPr id="16" name="Graphic 15">
            <a:extLst>
              <a:ext uri="{FF2B5EF4-FFF2-40B4-BE49-F238E27FC236}">
                <a16:creationId xmlns:a16="http://schemas.microsoft.com/office/drawing/2014/main" id="{B160BF4D-94C7-435E-51C9-4F03728CFD3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393589" y="1606680"/>
            <a:ext cx="776987" cy="776987"/>
          </a:xfrm>
          <a:prstGeom prst="rect">
            <a:avLst/>
          </a:prstGeom>
        </p:spPr>
      </p:pic>
      <p:sp>
        <p:nvSpPr>
          <p:cNvPr id="2" name="Title 1">
            <a:extLst>
              <a:ext uri="{FF2B5EF4-FFF2-40B4-BE49-F238E27FC236}">
                <a16:creationId xmlns:a16="http://schemas.microsoft.com/office/drawing/2014/main" id="{5B6763E4-A80F-BB4B-3E66-0E18955605EB}"/>
              </a:ext>
            </a:extLst>
          </p:cNvPr>
          <p:cNvSpPr>
            <a:spLocks noGrp="1"/>
          </p:cNvSpPr>
          <p:nvPr>
            <p:ph type="title"/>
          </p:nvPr>
        </p:nvSpPr>
        <p:spPr/>
        <p:txBody>
          <a:bodyPr>
            <a:normAutofit/>
          </a:bodyPr>
          <a:lstStyle/>
          <a:p>
            <a:r>
              <a:rPr lang="en-US" dirty="0"/>
              <a:t>Engagement</a:t>
            </a:r>
          </a:p>
        </p:txBody>
      </p:sp>
      <p:sp>
        <p:nvSpPr>
          <p:cNvPr id="3" name="Content Placeholder 2">
            <a:extLst>
              <a:ext uri="{FF2B5EF4-FFF2-40B4-BE49-F238E27FC236}">
                <a16:creationId xmlns:a16="http://schemas.microsoft.com/office/drawing/2014/main" id="{F8B8544E-EB62-4AAE-A5D1-7AB903ADD554}"/>
              </a:ext>
            </a:extLst>
          </p:cNvPr>
          <p:cNvSpPr>
            <a:spLocks noGrp="1"/>
          </p:cNvSpPr>
          <p:nvPr>
            <p:ph sz="half" idx="1"/>
          </p:nvPr>
        </p:nvSpPr>
        <p:spPr>
          <a:xfrm>
            <a:off x="259883" y="2455154"/>
            <a:ext cx="3576104" cy="3615070"/>
          </a:xfrm>
        </p:spPr>
        <p:txBody>
          <a:bodyPr>
            <a:normAutofit fontScale="92500"/>
          </a:bodyPr>
          <a:lstStyle/>
          <a:p>
            <a:r>
              <a:rPr lang="en-US" sz="1800" dirty="0"/>
              <a:t>Horaires de l'UL (2)</a:t>
            </a:r>
          </a:p>
          <a:p>
            <a:r>
              <a:rPr lang="en-US" sz="1800" dirty="0"/>
              <a:t>Bulletins d'information de la bibliothèque</a:t>
            </a:r>
          </a:p>
          <a:p>
            <a:r>
              <a:rPr lang="en-US" sz="1800" dirty="0"/>
              <a:t>Département Recherche et apprentissage</a:t>
            </a:r>
          </a:p>
          <a:p>
            <a:r>
              <a:rPr lang="en-US" sz="1800" dirty="0"/>
              <a:t>Équipe d'ingénierie </a:t>
            </a:r>
          </a:p>
          <a:p>
            <a:r>
              <a:rPr lang="en-US" sz="1800" dirty="0"/>
              <a:t>Département Catalogage et métadonnées</a:t>
            </a:r>
          </a:p>
          <a:p>
            <a:r>
              <a:rPr lang="en-US" sz="1800" dirty="0"/>
              <a:t>Direction de la bibliothèque</a:t>
            </a:r>
          </a:p>
          <a:p>
            <a:pPr marL="0" indent="0">
              <a:buNone/>
            </a:pPr>
            <a:endParaRPr lang="en-US" sz="1800" dirty="0"/>
          </a:p>
          <a:p>
            <a:pPr marL="0" indent="0">
              <a:buNone/>
            </a:pPr>
            <a:endParaRPr lang="en-US" sz="1800" dirty="0"/>
          </a:p>
        </p:txBody>
      </p:sp>
      <p:sp>
        <p:nvSpPr>
          <p:cNvPr id="6" name="Slide Number Placeholder 5">
            <a:extLst>
              <a:ext uri="{FF2B5EF4-FFF2-40B4-BE49-F238E27FC236}">
                <a16:creationId xmlns:a16="http://schemas.microsoft.com/office/drawing/2014/main" id="{4F04C56B-43F2-B764-AC6A-78828BEB695E}"/>
              </a:ext>
            </a:extLst>
          </p:cNvPr>
          <p:cNvSpPr>
            <a:spLocks noGrp="1"/>
          </p:cNvSpPr>
          <p:nvPr>
            <p:ph type="sldNum" sz="quarter" idx="12"/>
          </p:nvPr>
        </p:nvSpPr>
        <p:spPr/>
        <p:txBody>
          <a:bodyPr/>
          <a:lstStyle/>
          <a:p>
            <a:r>
              <a:rPr lang="en-US" dirty="0"/>
              <a:t>PAGE  </a:t>
            </a:r>
            <a:fld id="{93005692-73BE-493E-93AB-ECD6027A7652}" type="slidenum">
              <a:rPr lang="en-US" smtClean="0"/>
              <a:t>26</a:t>
            </a:fld>
            <a:endParaRPr lang="en-US" dirty="0"/>
          </a:p>
        </p:txBody>
      </p:sp>
      <p:sp>
        <p:nvSpPr>
          <p:cNvPr id="9" name="Content Placeholder 2">
            <a:extLst>
              <a:ext uri="{FF2B5EF4-FFF2-40B4-BE49-F238E27FC236}">
                <a16:creationId xmlns:a16="http://schemas.microsoft.com/office/drawing/2014/main" id="{5D4FBDB2-FBA3-9CF3-20D8-243F19EA0990}"/>
              </a:ext>
            </a:extLst>
          </p:cNvPr>
          <p:cNvSpPr txBox="1">
            <a:spLocks/>
          </p:cNvSpPr>
          <p:nvPr/>
        </p:nvSpPr>
        <p:spPr>
          <a:xfrm>
            <a:off x="4256695" y="2455154"/>
            <a:ext cx="3576104" cy="3502026"/>
          </a:xfrm>
          <a:prstGeom prst="rect">
            <a:avLst/>
          </a:prstGeom>
        </p:spPr>
        <p:txBody>
          <a:bodyPr vert="horz" lIns="91440" tIns="45720" rIns="91440" bIns="45720" rtlCol="0">
            <a:normAutofit fontScale="625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2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Comité des opérations des cycles supérieurs</a:t>
            </a:r>
          </a:p>
          <a:p>
            <a:r>
              <a:rPr lang="en-US" sz="1800" dirty="0"/>
              <a:t>Réunions de faculté et de département (très nombreuses)</a:t>
            </a:r>
          </a:p>
          <a:p>
            <a:r>
              <a:rPr lang="en-US" sz="1800" dirty="0"/>
              <a:t>Bureau de la recherche</a:t>
            </a:r>
          </a:p>
          <a:p>
            <a:r>
              <a:rPr lang="en-US" sz="1800" dirty="0"/>
              <a:t>Groupe de travail sur la bibliométrie</a:t>
            </a:r>
          </a:p>
          <a:p>
            <a:r>
              <a:rPr lang="en-US" sz="1800" dirty="0"/>
              <a:t>Journées d'orientation</a:t>
            </a:r>
          </a:p>
          <a:p>
            <a:r>
              <a:rPr lang="en-US" sz="1800" dirty="0"/>
              <a:t>Bulletin quotidien</a:t>
            </a:r>
          </a:p>
          <a:p>
            <a:r>
              <a:rPr lang="en-US" sz="1800" dirty="0"/>
              <a:t>Bulletins d'information des étudiants de troisième cycle</a:t>
            </a:r>
          </a:p>
          <a:p>
            <a:r>
              <a:rPr lang="en-US" sz="1800" dirty="0"/>
              <a:t>Conseil du Sénat des études supérieures</a:t>
            </a:r>
          </a:p>
          <a:p>
            <a:endParaRPr lang="en-US" sz="1800" dirty="0"/>
          </a:p>
          <a:p>
            <a:endParaRPr lang="en-US" sz="1800" dirty="0"/>
          </a:p>
        </p:txBody>
      </p:sp>
      <p:sp>
        <p:nvSpPr>
          <p:cNvPr id="10" name="Content Placeholder 2">
            <a:extLst>
              <a:ext uri="{FF2B5EF4-FFF2-40B4-BE49-F238E27FC236}">
                <a16:creationId xmlns:a16="http://schemas.microsoft.com/office/drawing/2014/main" id="{6C918C21-F33C-938C-16D1-CD5BA6C85DA5}"/>
              </a:ext>
            </a:extLst>
          </p:cNvPr>
          <p:cNvSpPr txBox="1">
            <a:spLocks/>
          </p:cNvSpPr>
          <p:nvPr/>
        </p:nvSpPr>
        <p:spPr>
          <a:xfrm>
            <a:off x="8253508" y="2455154"/>
            <a:ext cx="3576104" cy="3502026"/>
          </a:xfrm>
          <a:prstGeom prst="rect">
            <a:avLst/>
          </a:prstGeom>
        </p:spPr>
        <p:txBody>
          <a:bodyPr vert="horz" lIns="91440" tIns="45720" rIns="91440" bIns="45720" rtlCol="0">
            <a:normAutofit fontScale="77500" lnSpcReduction="2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2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RCDR </a:t>
            </a:r>
            <a:r>
              <a:rPr lang="en-US" sz="1800" dirty="0"/>
              <a:t>(2)</a:t>
            </a:r>
          </a:p>
          <a:p>
            <a:r>
              <a:rPr lang="en-US" sz="1800" b="1" dirty="0"/>
              <a:t>ACAAR </a:t>
            </a:r>
            <a:r>
              <a:rPr lang="en-US" sz="1800" dirty="0"/>
              <a:t>- Conférence de l'Association canadienne des administrateurs de la recherche</a:t>
            </a:r>
          </a:p>
          <a:p>
            <a:r>
              <a:rPr lang="en-US" sz="1800" b="1" dirty="0"/>
              <a:t>BRIC </a:t>
            </a:r>
            <a:r>
              <a:rPr lang="en-US" sz="1800" dirty="0"/>
              <a:t>- Conférence de la communauté sur la bibliométrie et l'impact de la recherche</a:t>
            </a:r>
          </a:p>
          <a:p>
            <a:r>
              <a:rPr lang="en-US" sz="1800" b="1" dirty="0"/>
              <a:t>CARL - </a:t>
            </a:r>
            <a:r>
              <a:rPr lang="en-US" sz="1800" dirty="0"/>
              <a:t>Communauté de pratique sur la bibliométrie et l'impact de la recherche </a:t>
            </a:r>
          </a:p>
          <a:p>
            <a:r>
              <a:rPr lang="en-US" sz="1800" dirty="0"/>
              <a:t>Journées</a:t>
            </a:r>
            <a:r>
              <a:rPr lang="en-US" sz="1800" b="1" dirty="0"/>
              <a:t> du Scholars Portal</a:t>
            </a:r>
          </a:p>
          <a:p>
            <a:r>
              <a:rPr lang="en-US" sz="1800" b="1" dirty="0"/>
              <a:t>À venir : </a:t>
            </a:r>
            <a:r>
              <a:rPr lang="en-US" sz="1800" dirty="0"/>
              <a:t>Conférence virtuelle du CRKN 2026 ; ORCID/Switchboard</a:t>
            </a:r>
          </a:p>
        </p:txBody>
      </p:sp>
      <p:cxnSp>
        <p:nvCxnSpPr>
          <p:cNvPr id="7" name="Straight Connector 6">
            <a:extLst>
              <a:ext uri="{FF2B5EF4-FFF2-40B4-BE49-F238E27FC236}">
                <a16:creationId xmlns:a16="http://schemas.microsoft.com/office/drawing/2014/main" id="{EA8C48F9-5478-9C22-56E4-B95E1E5EF08F}"/>
              </a:ext>
            </a:extLst>
          </p:cNvPr>
          <p:cNvCxnSpPr>
            <a:cxnSpLocks/>
          </p:cNvCxnSpPr>
          <p:nvPr/>
        </p:nvCxnSpPr>
        <p:spPr>
          <a:xfrm>
            <a:off x="3997842" y="2275367"/>
            <a:ext cx="0" cy="3615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EB6EBC-B4A5-7A64-6DCF-F3C4A6F2FB74}"/>
              </a:ext>
            </a:extLst>
          </p:cNvPr>
          <p:cNvCxnSpPr>
            <a:cxnSpLocks/>
          </p:cNvCxnSpPr>
          <p:nvPr/>
        </p:nvCxnSpPr>
        <p:spPr>
          <a:xfrm>
            <a:off x="8006318" y="2275367"/>
            <a:ext cx="0" cy="3615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A986599-824D-7533-DC73-04D38FC5C63E}"/>
              </a:ext>
            </a:extLst>
          </p:cNvPr>
          <p:cNvSpPr txBox="1"/>
          <p:nvPr/>
        </p:nvSpPr>
        <p:spPr>
          <a:xfrm>
            <a:off x="1283633" y="1809629"/>
            <a:ext cx="2133937" cy="369332"/>
          </a:xfrm>
          <a:prstGeom prst="rect">
            <a:avLst/>
          </a:prstGeom>
          <a:noFill/>
        </p:spPr>
        <p:txBody>
          <a:bodyPr wrap="square" rtlCol="0">
            <a:spAutoFit/>
          </a:bodyPr>
          <a:lstStyle/>
          <a:p>
            <a:r>
              <a:rPr lang="en-US" dirty="0">
                <a:latin typeface="Verdana Pro" panose="020B0604030504040204" pitchFamily="34" charset="0"/>
              </a:rPr>
              <a:t>Bibliothèque</a:t>
            </a:r>
          </a:p>
        </p:txBody>
      </p:sp>
      <p:sp>
        <p:nvSpPr>
          <p:cNvPr id="14" name="TextBox 13">
            <a:extLst>
              <a:ext uri="{FF2B5EF4-FFF2-40B4-BE49-F238E27FC236}">
                <a16:creationId xmlns:a16="http://schemas.microsoft.com/office/drawing/2014/main" id="{A98905A4-C83B-B02B-8D2F-A549F66022F7}"/>
              </a:ext>
            </a:extLst>
          </p:cNvPr>
          <p:cNvSpPr txBox="1"/>
          <p:nvPr/>
        </p:nvSpPr>
        <p:spPr>
          <a:xfrm>
            <a:off x="5207201" y="1810507"/>
            <a:ext cx="2133937" cy="369332"/>
          </a:xfrm>
          <a:prstGeom prst="rect">
            <a:avLst/>
          </a:prstGeom>
          <a:noFill/>
        </p:spPr>
        <p:txBody>
          <a:bodyPr wrap="square" rtlCol="0">
            <a:spAutoFit/>
          </a:bodyPr>
          <a:lstStyle/>
          <a:p>
            <a:r>
              <a:rPr lang="en-US" dirty="0">
                <a:latin typeface="Verdana Pro" panose="020B0604030504040204" pitchFamily="34" charset="0"/>
              </a:rPr>
              <a:t>Campus</a:t>
            </a:r>
          </a:p>
        </p:txBody>
      </p:sp>
      <p:sp>
        <p:nvSpPr>
          <p:cNvPr id="15" name="TextBox 14">
            <a:extLst>
              <a:ext uri="{FF2B5EF4-FFF2-40B4-BE49-F238E27FC236}">
                <a16:creationId xmlns:a16="http://schemas.microsoft.com/office/drawing/2014/main" id="{C5A6DCB3-273E-7522-7991-8B2C0C232FD7}"/>
              </a:ext>
            </a:extLst>
          </p:cNvPr>
          <p:cNvSpPr txBox="1"/>
          <p:nvPr/>
        </p:nvSpPr>
        <p:spPr>
          <a:xfrm>
            <a:off x="9180163" y="1810507"/>
            <a:ext cx="2133937" cy="369332"/>
          </a:xfrm>
          <a:prstGeom prst="rect">
            <a:avLst/>
          </a:prstGeom>
          <a:noFill/>
        </p:spPr>
        <p:txBody>
          <a:bodyPr wrap="square" rtlCol="0">
            <a:spAutoFit/>
          </a:bodyPr>
          <a:lstStyle/>
          <a:p>
            <a:r>
              <a:rPr lang="en-US" dirty="0">
                <a:latin typeface="Verdana Pro" panose="020B0604030504040204" pitchFamily="34" charset="0"/>
              </a:rPr>
              <a:t>Externe</a:t>
            </a:r>
          </a:p>
        </p:txBody>
      </p:sp>
    </p:spTree>
    <p:extLst>
      <p:ext uri="{BB962C8B-B14F-4D97-AF65-F5344CB8AC3E}">
        <p14:creationId xmlns:p14="http://schemas.microsoft.com/office/powerpoint/2010/main" val="40360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5AABF-E551-71B5-C0F2-A18860F66FE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A750A25-3969-45C9-909A-E725545B5C7B}"/>
              </a:ext>
            </a:extLst>
          </p:cNvPr>
          <p:cNvSpPr>
            <a:spLocks noGrp="1"/>
          </p:cNvSpPr>
          <p:nvPr>
            <p:ph type="body" sz="quarter" idx="13"/>
          </p:nvPr>
        </p:nvSpPr>
        <p:spPr/>
        <p:txBody>
          <a:bodyPr>
            <a:normAutofit/>
          </a:bodyPr>
          <a:lstStyle>
            <a:lvl1pPr marL="0" indent="0" algn="ct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Collaborations au sein de Waterloo University</a:t>
            </a:r>
          </a:p>
        </p:txBody>
      </p:sp>
      <p:sp>
        <p:nvSpPr>
          <p:cNvPr id="3" name="Title 2">
            <a:extLst>
              <a:ext uri="{FF2B5EF4-FFF2-40B4-BE49-F238E27FC236}">
                <a16:creationId xmlns:a16="http://schemas.microsoft.com/office/drawing/2014/main" id="{03DD1B4D-A771-0C7E-922E-A0268176318E}"/>
              </a:ext>
            </a:extLst>
          </p:cNvPr>
          <p:cNvSpPr>
            <a:spLocks noGrp="1"/>
          </p:cNvSpPr>
          <p:nvPr>
            <p:ph type="title"/>
          </p:nvPr>
        </p:nvSpPr>
        <p:spPr/>
        <p:txBody>
          <a:bodyPr/>
          <a:lstStyle/>
          <a:p>
            <a:r>
              <a:rPr lang="en-US" dirty="0"/>
              <a:t>Prochaines étapes</a:t>
            </a:r>
          </a:p>
        </p:txBody>
      </p:sp>
      <p:sp>
        <p:nvSpPr>
          <p:cNvPr id="5" name="Slide Number Placeholder 4">
            <a:extLst>
              <a:ext uri="{FF2B5EF4-FFF2-40B4-BE49-F238E27FC236}">
                <a16:creationId xmlns:a16="http://schemas.microsoft.com/office/drawing/2014/main" id="{E1DA2FC1-2CF7-06B4-3070-DC13B5A9B375}"/>
              </a:ext>
            </a:extLst>
          </p:cNvPr>
          <p:cNvSpPr>
            <a:spLocks noGrp="1"/>
          </p:cNvSpPr>
          <p:nvPr>
            <p:ph type="sldNum" sz="quarter" idx="12"/>
          </p:nvPr>
        </p:nvSpPr>
        <p:spPr/>
        <p:txBody>
          <a:bodyPr/>
          <a:lstStyle/>
          <a:p>
            <a:r>
              <a:rPr lang="en-US" dirty="0"/>
              <a:t>PAGE  </a:t>
            </a:r>
            <a:fld id="{93005692-73BE-493E-93AB-ECD6027A7652}" type="slidenum">
              <a:rPr lang="en-US" smtClean="0"/>
              <a:t>27</a:t>
            </a:fld>
            <a:endParaRPr lang="en-US" dirty="0"/>
          </a:p>
        </p:txBody>
      </p:sp>
    </p:spTree>
    <p:extLst>
      <p:ext uri="{BB962C8B-B14F-4D97-AF65-F5344CB8AC3E}">
        <p14:creationId xmlns:p14="http://schemas.microsoft.com/office/powerpoint/2010/main" val="37916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7F32A4-D776-0CA1-96FC-EDA229217FC8}"/>
              </a:ext>
            </a:extLst>
          </p:cNvPr>
          <p:cNvSpPr>
            <a:spLocks noGrp="1"/>
          </p:cNvSpPr>
          <p:nvPr>
            <p:ph type="title"/>
          </p:nvPr>
        </p:nvSpPr>
        <p:spPr/>
        <p:txBody>
          <a:bodyPr/>
          <a:lstStyle/>
          <a:p>
            <a:r>
              <a:rPr lang="en-US" dirty="0"/>
              <a:t>Collaboration avec la Faculté des sciences</a:t>
            </a:r>
          </a:p>
        </p:txBody>
      </p:sp>
      <p:sp>
        <p:nvSpPr>
          <p:cNvPr id="7" name="Content Placeholder 6">
            <a:extLst>
              <a:ext uri="{FF2B5EF4-FFF2-40B4-BE49-F238E27FC236}">
                <a16:creationId xmlns:a16="http://schemas.microsoft.com/office/drawing/2014/main" id="{B5823689-C265-CC53-3E09-7886CCF179A2}"/>
              </a:ext>
            </a:extLst>
          </p:cNvPr>
          <p:cNvSpPr>
            <a:spLocks noGrp="1"/>
          </p:cNvSpPr>
          <p:nvPr>
            <p:ph sz="half" idx="1"/>
          </p:nvPr>
        </p:nvSpPr>
        <p:spPr>
          <a:xfrm>
            <a:off x="259882" y="4376234"/>
            <a:ext cx="5586855" cy="1627401"/>
          </a:xfrm>
        </p:spPr>
        <p:txBody>
          <a:bodyPr>
            <a:normAutofit lnSpcReduction="10000"/>
          </a:bodyPr>
          <a:lstStyle/>
          <a:p>
            <a:pPr marL="0" indent="0">
              <a:spcBef>
                <a:spcPts val="0"/>
              </a:spcBef>
              <a:spcAft>
                <a:spcPts val="0"/>
              </a:spcAft>
              <a:buNone/>
            </a:pPr>
            <a:r>
              <a:rPr lang="en-US" b="1" dirty="0"/>
              <a:t>Mirko </a:t>
            </a:r>
            <a:r>
              <a:rPr lang="en-US" b="1" dirty="0" err="1"/>
              <a:t>Vucicevich</a:t>
            </a:r>
            <a:r>
              <a:rPr lang="en-US" dirty="0"/>
              <a:t>, </a:t>
            </a:r>
          </a:p>
          <a:p>
            <a:pPr marL="0" indent="0">
              <a:spcBef>
                <a:spcPts val="0"/>
              </a:spcBef>
              <a:spcAft>
                <a:spcPts val="0"/>
              </a:spcAft>
              <a:buNone/>
            </a:pPr>
            <a:r>
              <a:rPr lang="en-US" dirty="0"/>
              <a:t>Directeur, Intégration numérique, </a:t>
            </a:r>
          </a:p>
          <a:p>
            <a:pPr marL="0" indent="0">
              <a:spcBef>
                <a:spcPts val="0"/>
              </a:spcBef>
              <a:spcAft>
                <a:spcPts val="0"/>
              </a:spcAft>
              <a:buNone/>
            </a:pPr>
            <a:r>
              <a:rPr lang="en-US" dirty="0"/>
              <a:t>Informatique scientifique</a:t>
            </a:r>
          </a:p>
        </p:txBody>
      </p:sp>
      <p:sp>
        <p:nvSpPr>
          <p:cNvPr id="8" name="Content Placeholder 7">
            <a:extLst>
              <a:ext uri="{FF2B5EF4-FFF2-40B4-BE49-F238E27FC236}">
                <a16:creationId xmlns:a16="http://schemas.microsoft.com/office/drawing/2014/main" id="{240A4465-AD3B-65C6-B368-9351B983E91B}"/>
              </a:ext>
            </a:extLst>
          </p:cNvPr>
          <p:cNvSpPr>
            <a:spLocks noGrp="1"/>
          </p:cNvSpPr>
          <p:nvPr>
            <p:ph sz="half" idx="2"/>
          </p:nvPr>
        </p:nvSpPr>
        <p:spPr>
          <a:xfrm>
            <a:off x="6170992" y="4376234"/>
            <a:ext cx="5658620" cy="1627401"/>
          </a:xfrm>
        </p:spPr>
        <p:txBody>
          <a:bodyPr>
            <a:normAutofit lnSpcReduction="10000"/>
          </a:bodyPr>
          <a:lstStyle/>
          <a:p>
            <a:pPr marL="0" indent="0">
              <a:spcBef>
                <a:spcPts val="0"/>
              </a:spcBef>
              <a:spcAft>
                <a:spcPts val="0"/>
              </a:spcAft>
              <a:buNone/>
            </a:pPr>
            <a:r>
              <a:rPr lang="en-US" b="1" dirty="0"/>
              <a:t>Israel Cefrin da Silva</a:t>
            </a:r>
          </a:p>
          <a:p>
            <a:pPr marL="0" indent="0">
              <a:spcBef>
                <a:spcPts val="0"/>
              </a:spcBef>
              <a:spcAft>
                <a:spcPts val="0"/>
              </a:spcAft>
              <a:buNone/>
            </a:pPr>
            <a:r>
              <a:rPr lang="en-US" dirty="0"/>
              <a:t>Spécialiste en technologies de l'information/Développeur</a:t>
            </a:r>
          </a:p>
          <a:p>
            <a:pPr marL="0" indent="0">
              <a:spcBef>
                <a:spcPts val="0"/>
              </a:spcBef>
              <a:spcAft>
                <a:spcPts val="0"/>
              </a:spcAft>
              <a:buNone/>
            </a:pPr>
            <a:r>
              <a:rPr lang="en-US" dirty="0"/>
              <a:t>Systèmes et technologies de l'information</a:t>
            </a:r>
          </a:p>
        </p:txBody>
      </p:sp>
      <p:sp>
        <p:nvSpPr>
          <p:cNvPr id="2" name="Slide Number Placeholder 1">
            <a:extLst>
              <a:ext uri="{FF2B5EF4-FFF2-40B4-BE49-F238E27FC236}">
                <a16:creationId xmlns:a16="http://schemas.microsoft.com/office/drawing/2014/main" id="{C7E4EE6E-ED9F-6445-9309-C21112E390C2}"/>
              </a:ext>
            </a:extLst>
          </p:cNvPr>
          <p:cNvSpPr>
            <a:spLocks noGrp="1"/>
          </p:cNvSpPr>
          <p:nvPr>
            <p:ph type="sldNum" sz="quarter" idx="12"/>
          </p:nvPr>
        </p:nvSpPr>
        <p:spPr/>
        <p:txBody>
          <a:bodyPr/>
          <a:lstStyle/>
          <a:p>
            <a:r>
              <a:rPr lang="en-US"/>
              <a:t>PAGE  </a:t>
            </a:r>
            <a:fld id="{93005692-73BE-493E-93AB-ECD6027A7652}" type="slidenum">
              <a:rPr lang="en-US" smtClean="0"/>
              <a:t>28</a:t>
            </a:fld>
            <a:endParaRPr lang="en-US" dirty="0"/>
          </a:p>
        </p:txBody>
      </p:sp>
      <p:pic>
        <p:nvPicPr>
          <p:cNvPr id="10" name="Picture 9">
            <a:extLst>
              <a:ext uri="{FF2B5EF4-FFF2-40B4-BE49-F238E27FC236}">
                <a16:creationId xmlns:a16="http://schemas.microsoft.com/office/drawing/2014/main" id="{E0D70AF7-89CE-BE66-7D54-48F6F94D4D48}"/>
              </a:ext>
            </a:extLst>
          </p:cNvPr>
          <p:cNvPicPr>
            <a:picLocks noChangeAspect="1"/>
          </p:cNvPicPr>
          <p:nvPr/>
        </p:nvPicPr>
        <p:blipFill>
          <a:blip r:embed="rId2"/>
          <a:stretch>
            <a:fillRect/>
          </a:stretch>
        </p:blipFill>
        <p:spPr>
          <a:xfrm>
            <a:off x="444273" y="1552168"/>
            <a:ext cx="2408109" cy="2408109"/>
          </a:xfrm>
          <a:prstGeom prst="rect">
            <a:avLst/>
          </a:prstGeom>
        </p:spPr>
      </p:pic>
      <p:pic>
        <p:nvPicPr>
          <p:cNvPr id="12" name="Picture 11">
            <a:extLst>
              <a:ext uri="{FF2B5EF4-FFF2-40B4-BE49-F238E27FC236}">
                <a16:creationId xmlns:a16="http://schemas.microsoft.com/office/drawing/2014/main" id="{8266617F-0A1C-F110-DAC4-1A11040932A6}"/>
              </a:ext>
            </a:extLst>
          </p:cNvPr>
          <p:cNvPicPr>
            <a:picLocks noChangeAspect="1"/>
          </p:cNvPicPr>
          <p:nvPr/>
        </p:nvPicPr>
        <p:blipFill>
          <a:blip r:embed="rId3"/>
          <a:stretch>
            <a:fillRect/>
          </a:stretch>
        </p:blipFill>
        <p:spPr>
          <a:xfrm>
            <a:off x="6170992" y="1552168"/>
            <a:ext cx="2408108" cy="2408108"/>
          </a:xfrm>
          <a:prstGeom prst="rect">
            <a:avLst/>
          </a:prstGeom>
        </p:spPr>
      </p:pic>
    </p:spTree>
    <p:extLst>
      <p:ext uri="{BB962C8B-B14F-4D97-AF65-F5344CB8AC3E}">
        <p14:creationId xmlns:p14="http://schemas.microsoft.com/office/powerpoint/2010/main" val="31396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C945-94A4-E95B-E485-4AA2D26F5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C1383-DADE-5A6B-6B51-9FED7E7ABBEE}"/>
              </a:ext>
            </a:extLst>
          </p:cNvPr>
          <p:cNvSpPr>
            <a:spLocks noGrp="1"/>
          </p:cNvSpPr>
          <p:nvPr>
            <p:ph type="title"/>
          </p:nvPr>
        </p:nvSpPr>
        <p:spPr/>
        <p:txBody>
          <a:bodyPr>
            <a:normAutofit/>
          </a:bodyPr>
          <a:lstStyle/>
          <a:p>
            <a:r>
              <a:rPr lang="en-US" sz="3600">
                <a:highlight>
                  <a:srgbClr val="A4DBF7"/>
                </a:highlight>
                <a:latin typeface="Verdana Pro Black" panose="020B0A04030504040204" pitchFamily="34" charset="0"/>
              </a:rPr>
              <a:t>Intégration à la Faculté des sciences</a:t>
            </a:r>
            <a:endParaRPr lang="en-US" sz="3600">
              <a:highlight>
                <a:srgbClr val="A4DBF7"/>
              </a:highlight>
            </a:endParaRPr>
          </a:p>
        </p:txBody>
      </p:sp>
      <p:pic>
        <p:nvPicPr>
          <p:cNvPr id="4" name="Content Placeholder 3" descr="Internet with solid fill">
            <a:extLst>
              <a:ext uri="{FF2B5EF4-FFF2-40B4-BE49-F238E27FC236}">
                <a16:creationId xmlns:a16="http://schemas.microsoft.com/office/drawing/2014/main" id="{BB643D9F-96B8-D371-099C-5726BF823B43}"/>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9700885" y="2906215"/>
            <a:ext cx="914400" cy="914400"/>
          </a:xfrm>
          <a:prstGeom prst="rect">
            <a:avLst/>
          </a:prstGeom>
        </p:spPr>
      </p:pic>
      <p:sp>
        <p:nvSpPr>
          <p:cNvPr id="7" name="Slide Number Placeholder 6">
            <a:extLst>
              <a:ext uri="{FF2B5EF4-FFF2-40B4-BE49-F238E27FC236}">
                <a16:creationId xmlns:a16="http://schemas.microsoft.com/office/drawing/2014/main" id="{14EB8A90-4413-824D-3D9A-44042F3F209C}"/>
              </a:ext>
            </a:extLst>
          </p:cNvPr>
          <p:cNvSpPr>
            <a:spLocks noGrp="1"/>
          </p:cNvSpPr>
          <p:nvPr>
            <p:ph type="sldNum" sz="quarter" idx="12"/>
          </p:nvPr>
        </p:nvSpPr>
        <p:spPr/>
        <p:txBody>
          <a:bodyPr/>
          <a:lstStyle/>
          <a:p>
            <a:r>
              <a:rPr lang="en-US"/>
              <a:t>PAGE  </a:t>
            </a:r>
            <a:fld id="{93005692-73BE-493E-93AB-ECD6027A7652}" type="slidenum">
              <a:rPr lang="en-US" smtClean="0"/>
              <a:t>29</a:t>
            </a:fld>
            <a:endParaRPr lang="en-US"/>
          </a:p>
        </p:txBody>
      </p:sp>
      <p:pic>
        <p:nvPicPr>
          <p:cNvPr id="5" name="Picture 4" descr="orcid logo wordmark">
            <a:extLst>
              <a:ext uri="{FF2B5EF4-FFF2-40B4-BE49-F238E27FC236}">
                <a16:creationId xmlns:a16="http://schemas.microsoft.com/office/drawing/2014/main" id="{5D11AF12-A278-1343-3BEA-5E780193E9C1}"/>
              </a:ext>
            </a:extLst>
          </p:cNvPr>
          <p:cNvPicPr>
            <a:picLocks noChangeAspect="1"/>
          </p:cNvPicPr>
          <p:nvPr/>
        </p:nvPicPr>
        <p:blipFill>
          <a:blip r:embed="rId4"/>
          <a:stretch>
            <a:fillRect/>
          </a:stretch>
        </p:blipFill>
        <p:spPr>
          <a:xfrm>
            <a:off x="873843" y="3139048"/>
            <a:ext cx="1333500" cy="409575"/>
          </a:xfrm>
          <a:prstGeom prst="rect">
            <a:avLst/>
          </a:prstGeom>
        </p:spPr>
      </p:pic>
      <p:pic>
        <p:nvPicPr>
          <p:cNvPr id="8" name="Graphic 7" descr="Graduation cap with solid fill">
            <a:extLst>
              <a:ext uri="{FF2B5EF4-FFF2-40B4-BE49-F238E27FC236}">
                <a16:creationId xmlns:a16="http://schemas.microsoft.com/office/drawing/2014/main" id="{49849ACE-82CE-FD42-5092-D08ED976593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76506" y="1108506"/>
            <a:ext cx="914400" cy="914400"/>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08065824-3374-0C96-4AEF-4C0A79D21F33}"/>
              </a:ext>
            </a:extLst>
          </p:cNvPr>
          <p:cNvPicPr>
            <a:picLocks noChangeAspect="1"/>
          </p:cNvPicPr>
          <p:nvPr/>
        </p:nvPicPr>
        <p:blipFill>
          <a:blip r:embed="rId6"/>
          <a:stretch>
            <a:fillRect/>
          </a:stretch>
        </p:blipFill>
        <p:spPr>
          <a:xfrm>
            <a:off x="3399339" y="3140728"/>
            <a:ext cx="1335742" cy="410696"/>
          </a:xfrm>
          <a:prstGeom prst="rect">
            <a:avLst/>
          </a:prstGeom>
        </p:spPr>
      </p:pic>
      <p:cxnSp>
        <p:nvCxnSpPr>
          <p:cNvPr id="10" name="Straight Arrow Connector 9">
            <a:extLst>
              <a:ext uri="{FF2B5EF4-FFF2-40B4-BE49-F238E27FC236}">
                <a16:creationId xmlns:a16="http://schemas.microsoft.com/office/drawing/2014/main" id="{474769C0-58D0-46D8-D236-B218E7807952}"/>
              </a:ext>
            </a:extLst>
          </p:cNvPr>
          <p:cNvCxnSpPr/>
          <p:nvPr/>
        </p:nvCxnSpPr>
        <p:spPr>
          <a:xfrm flipV="1">
            <a:off x="2264142" y="3392183"/>
            <a:ext cx="1047217" cy="43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1" name="Graphic 10" descr="Bar chart with solid fill">
            <a:extLst>
              <a:ext uri="{FF2B5EF4-FFF2-40B4-BE49-F238E27FC236}">
                <a16:creationId xmlns:a16="http://schemas.microsoft.com/office/drawing/2014/main" id="{B08F1ABC-8161-2D1F-CFD2-4565E8E4210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141670" y="5150224"/>
            <a:ext cx="914400" cy="914400"/>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317AD050-EB8D-FA01-B5E4-D86C9D74CA85}"/>
              </a:ext>
            </a:extLst>
          </p:cNvPr>
          <p:cNvPicPr>
            <a:picLocks noChangeAspect="1"/>
          </p:cNvPicPr>
          <p:nvPr/>
        </p:nvPicPr>
        <p:blipFill>
          <a:blip r:embed="rId8"/>
          <a:stretch>
            <a:fillRect/>
          </a:stretch>
        </p:blipFill>
        <p:spPr>
          <a:xfrm>
            <a:off x="5748374" y="3048840"/>
            <a:ext cx="1841687" cy="585508"/>
          </a:xfrm>
          <a:prstGeom prst="rect">
            <a:avLst/>
          </a:prstGeom>
        </p:spPr>
      </p:pic>
      <p:cxnSp>
        <p:nvCxnSpPr>
          <p:cNvPr id="13" name="Straight Arrow Connector 12">
            <a:extLst>
              <a:ext uri="{FF2B5EF4-FFF2-40B4-BE49-F238E27FC236}">
                <a16:creationId xmlns:a16="http://schemas.microsoft.com/office/drawing/2014/main" id="{5142F3A5-93EF-5543-BE45-24DBC9705384}"/>
              </a:ext>
            </a:extLst>
          </p:cNvPr>
          <p:cNvCxnSpPr>
            <a:cxnSpLocks/>
          </p:cNvCxnSpPr>
          <p:nvPr/>
        </p:nvCxnSpPr>
        <p:spPr>
          <a:xfrm flipV="1">
            <a:off x="4827475" y="3348218"/>
            <a:ext cx="922283" cy="4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0CC64C0B-7B9A-4449-6D69-BF2803A5BE3F}"/>
              </a:ext>
            </a:extLst>
          </p:cNvPr>
          <p:cNvCxnSpPr>
            <a:cxnSpLocks/>
          </p:cNvCxnSpPr>
          <p:nvPr/>
        </p:nvCxnSpPr>
        <p:spPr>
          <a:xfrm flipV="1">
            <a:off x="7616427" y="1637735"/>
            <a:ext cx="576214" cy="17116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B673CD43-674C-F130-A12C-45458B7B8EEE}"/>
              </a:ext>
            </a:extLst>
          </p:cNvPr>
          <p:cNvCxnSpPr>
            <a:cxnSpLocks/>
          </p:cNvCxnSpPr>
          <p:nvPr/>
        </p:nvCxnSpPr>
        <p:spPr>
          <a:xfrm flipV="1">
            <a:off x="7600276" y="3345469"/>
            <a:ext cx="2099322" cy="21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CDFD9DD8-8898-5F17-BFF4-A561AEE06DAD}"/>
              </a:ext>
            </a:extLst>
          </p:cNvPr>
          <p:cNvCxnSpPr>
            <a:cxnSpLocks/>
          </p:cNvCxnSpPr>
          <p:nvPr/>
        </p:nvCxnSpPr>
        <p:spPr>
          <a:xfrm>
            <a:off x="7624461" y="3352972"/>
            <a:ext cx="500943" cy="1792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D306138D-CF10-3602-F649-E5918FE8AC6E}"/>
              </a:ext>
            </a:extLst>
          </p:cNvPr>
          <p:cNvSpPr txBox="1"/>
          <p:nvPr/>
        </p:nvSpPr>
        <p:spPr>
          <a:xfrm>
            <a:off x="9405605" y="3711444"/>
            <a:ext cx="220432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Mise à jour automatique</a:t>
            </a:r>
          </a:p>
          <a:p>
            <a:r>
              <a:rPr lang="en-GB" sz="1400">
                <a:ea typeface="Verdana"/>
              </a:rPr>
              <a:t>Profils des professeurs et</a:t>
            </a:r>
          </a:p>
          <a:p>
            <a:r>
              <a:rPr lang="en-GB" sz="1400">
                <a:ea typeface="Verdana"/>
              </a:rPr>
              <a:t>pages de recherche</a:t>
            </a:r>
          </a:p>
        </p:txBody>
      </p:sp>
      <p:sp>
        <p:nvSpPr>
          <p:cNvPr id="18" name="TextBox 17">
            <a:extLst>
              <a:ext uri="{FF2B5EF4-FFF2-40B4-BE49-F238E27FC236}">
                <a16:creationId xmlns:a16="http://schemas.microsoft.com/office/drawing/2014/main" id="{4A859DB8-0F24-A484-1B35-A61E0DD848BC}"/>
              </a:ext>
            </a:extLst>
          </p:cNvPr>
          <p:cNvSpPr txBox="1"/>
          <p:nvPr/>
        </p:nvSpPr>
        <p:spPr>
          <a:xfrm>
            <a:off x="8379562" y="1857213"/>
            <a:ext cx="26842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Intégration dans les évaluations de performance</a:t>
            </a:r>
            <a:endParaRPr lang="en-US" sz="1400"/>
          </a:p>
        </p:txBody>
      </p:sp>
      <p:sp>
        <p:nvSpPr>
          <p:cNvPr id="3" name="TextBox 2">
            <a:extLst>
              <a:ext uri="{FF2B5EF4-FFF2-40B4-BE49-F238E27FC236}">
                <a16:creationId xmlns:a16="http://schemas.microsoft.com/office/drawing/2014/main" id="{2164D3E8-B501-8437-79FE-F23F5E816F03}"/>
              </a:ext>
            </a:extLst>
          </p:cNvPr>
          <p:cNvSpPr txBox="1"/>
          <p:nvPr/>
        </p:nvSpPr>
        <p:spPr>
          <a:xfrm>
            <a:off x="9002100" y="5040464"/>
            <a:ext cx="26842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Indicateurs indépendants,</a:t>
            </a:r>
          </a:p>
          <a:p>
            <a:r>
              <a:rPr lang="en-GB" sz="1400">
                <a:ea typeface="Verdana"/>
              </a:rPr>
              <a:t>rapports et</a:t>
            </a:r>
          </a:p>
          <a:p>
            <a:r>
              <a:rPr lang="en-GB" sz="1400">
                <a:ea typeface="Verdana"/>
              </a:rPr>
              <a:t>intégrations</a:t>
            </a:r>
          </a:p>
        </p:txBody>
      </p:sp>
      <p:sp>
        <p:nvSpPr>
          <p:cNvPr id="19" name="TextBox 18">
            <a:extLst>
              <a:ext uri="{FF2B5EF4-FFF2-40B4-BE49-F238E27FC236}">
                <a16:creationId xmlns:a16="http://schemas.microsoft.com/office/drawing/2014/main" id="{922FCA0B-20B6-2CA9-AB91-29D5F5961869}"/>
              </a:ext>
            </a:extLst>
          </p:cNvPr>
          <p:cNvSpPr txBox="1"/>
          <p:nvPr/>
        </p:nvSpPr>
        <p:spPr>
          <a:xfrm>
            <a:off x="768688" y="3636426"/>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Verdana"/>
              </a:rPr>
              <a:t>Source de données, mise à jour</a:t>
            </a:r>
          </a:p>
          <a:p>
            <a:r>
              <a:rPr lang="en-GB" sz="1400">
                <a:ea typeface="Verdana"/>
              </a:rPr>
              <a:t>à partir de SCOPUS,</a:t>
            </a:r>
          </a:p>
        </p:txBody>
      </p:sp>
      <p:sp>
        <p:nvSpPr>
          <p:cNvPr id="20" name="TextBox 19">
            <a:extLst>
              <a:ext uri="{FF2B5EF4-FFF2-40B4-BE49-F238E27FC236}">
                <a16:creationId xmlns:a16="http://schemas.microsoft.com/office/drawing/2014/main" id="{48A81F8A-249E-1312-6812-2350D60DC943}"/>
              </a:ext>
            </a:extLst>
          </p:cNvPr>
          <p:cNvSpPr txBox="1"/>
          <p:nvPr/>
        </p:nvSpPr>
        <p:spPr>
          <a:xfrm>
            <a:off x="3399207" y="3636426"/>
            <a:ext cx="18150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Verdana"/>
              </a:rPr>
              <a:t>Infrastructure d'enregistrement et de transfert d'API.</a:t>
            </a:r>
          </a:p>
          <a:p>
            <a:r>
              <a:rPr lang="en-GB" sz="1400" dirty="0">
                <a:ea typeface="Verdana"/>
              </a:rPr>
              <a:t>Détient les clés</a:t>
            </a:r>
          </a:p>
        </p:txBody>
      </p:sp>
      <p:sp>
        <p:nvSpPr>
          <p:cNvPr id="21" name="TextBox 20">
            <a:extLst>
              <a:ext uri="{FF2B5EF4-FFF2-40B4-BE49-F238E27FC236}">
                <a16:creationId xmlns:a16="http://schemas.microsoft.com/office/drawing/2014/main" id="{B340D4AF-73E3-2F49-921F-CB6E9C9E4D93}"/>
              </a:ext>
            </a:extLst>
          </p:cNvPr>
          <p:cNvSpPr txBox="1"/>
          <p:nvPr/>
        </p:nvSpPr>
        <p:spPr>
          <a:xfrm>
            <a:off x="5766270" y="3636425"/>
            <a:ext cx="18150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Verdana"/>
              </a:rPr>
              <a:t>Les enseignants et les développeurs de l'ASU peuvent utiliser directement l'API pour les intégrations</a:t>
            </a:r>
            <a:endParaRPr lang="en-US" dirty="0">
              <a:ea typeface="Verdana"/>
            </a:endParaRPr>
          </a:p>
        </p:txBody>
      </p:sp>
      <p:pic>
        <p:nvPicPr>
          <p:cNvPr id="22" name="Picture 21" descr="A logo on a black background&#10;&#10;AI-generated content may be incorrect.">
            <a:extLst>
              <a:ext uri="{FF2B5EF4-FFF2-40B4-BE49-F238E27FC236}">
                <a16:creationId xmlns:a16="http://schemas.microsoft.com/office/drawing/2014/main" id="{A89A528C-0F9F-A119-1C0D-BB3EC2A4E872}"/>
              </a:ext>
            </a:extLst>
          </p:cNvPr>
          <p:cNvPicPr>
            <a:picLocks noChangeAspect="1"/>
          </p:cNvPicPr>
          <p:nvPr/>
        </p:nvPicPr>
        <p:blipFill>
          <a:blip r:embed="rId9"/>
          <a:stretch>
            <a:fillRect/>
          </a:stretch>
        </p:blipFill>
        <p:spPr>
          <a:xfrm>
            <a:off x="1192819" y="5040464"/>
            <a:ext cx="2029047" cy="2029047"/>
          </a:xfrm>
          <a:prstGeom prst="rect">
            <a:avLst/>
          </a:prstGeom>
        </p:spPr>
      </p:pic>
      <p:cxnSp>
        <p:nvCxnSpPr>
          <p:cNvPr id="23" name="Straight Arrow Connector 22">
            <a:extLst>
              <a:ext uri="{FF2B5EF4-FFF2-40B4-BE49-F238E27FC236}">
                <a16:creationId xmlns:a16="http://schemas.microsoft.com/office/drawing/2014/main" id="{D63187F1-0350-BCDB-41C8-900B9BD8A7DE}"/>
              </a:ext>
            </a:extLst>
          </p:cNvPr>
          <p:cNvCxnSpPr>
            <a:cxnSpLocks/>
          </p:cNvCxnSpPr>
          <p:nvPr/>
        </p:nvCxnSpPr>
        <p:spPr>
          <a:xfrm>
            <a:off x="1697071" y="4459763"/>
            <a:ext cx="214334" cy="8374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9061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DA115-A357-AF04-8A1D-FF159D4C8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B8AF1-9747-BECF-0661-74138647AF8C}"/>
              </a:ext>
            </a:extLst>
          </p:cNvPr>
          <p:cNvSpPr>
            <a:spLocks noGrp="1"/>
          </p:cNvSpPr>
          <p:nvPr>
            <p:ph type="title"/>
          </p:nvPr>
        </p:nvSpPr>
        <p:spPr>
          <a:xfrm>
            <a:off x="259883" y="434108"/>
            <a:ext cx="11569729" cy="895927"/>
          </a:xfrm>
        </p:spPr>
        <p:txBody>
          <a:bodyPr anchor="ctr">
            <a:normAutofit/>
          </a:bodyPr>
          <a:lstStyle/>
          <a:p>
            <a:r>
              <a:rPr lang="en-US">
                <a:highlight>
                  <a:srgbClr val="D5ED99"/>
                </a:highlight>
              </a:rPr>
              <a:t>Aperçu de la présentation </a:t>
            </a:r>
          </a:p>
        </p:txBody>
      </p:sp>
      <p:sp>
        <p:nvSpPr>
          <p:cNvPr id="7" name="Slide Number Placeholder 6">
            <a:extLst>
              <a:ext uri="{FF2B5EF4-FFF2-40B4-BE49-F238E27FC236}">
                <a16:creationId xmlns:a16="http://schemas.microsoft.com/office/drawing/2014/main" id="{444FD3B8-1429-0657-3B26-55FDF79A11EC}"/>
              </a:ext>
            </a:extLst>
          </p:cNvPr>
          <p:cNvSpPr>
            <a:spLocks noGrp="1"/>
          </p:cNvSpPr>
          <p:nvPr>
            <p:ph type="sldNum" sz="quarter" idx="12"/>
          </p:nvPr>
        </p:nvSpPr>
        <p:spPr>
          <a:xfrm>
            <a:off x="5588000" y="6335309"/>
            <a:ext cx="1016000" cy="250337"/>
          </a:xfrm>
        </p:spPr>
        <p:txBody>
          <a:bodyPr anchor="ctr">
            <a:normAutofit/>
          </a:bodyPr>
          <a:lstStyle/>
          <a:p>
            <a:pPr>
              <a:spcAft>
                <a:spcPts val="600"/>
              </a:spcAft>
            </a:pPr>
            <a:r>
              <a:rPr lang="en-US"/>
              <a:t>PAGE  </a:t>
            </a:r>
            <a:fld id="{93005692-73BE-493E-93AB-ECD6027A7652}" type="slidenum">
              <a:rPr lang="en-US" smtClean="0"/>
              <a:t>3</a:t>
            </a:fld>
            <a:endParaRPr lang="en-US"/>
          </a:p>
        </p:txBody>
      </p:sp>
      <p:graphicFrame>
        <p:nvGraphicFramePr>
          <p:cNvPr id="9" name="Content Placeholder 2">
            <a:extLst>
              <a:ext uri="{FF2B5EF4-FFF2-40B4-BE49-F238E27FC236}">
                <a16:creationId xmlns:a16="http://schemas.microsoft.com/office/drawing/2014/main" id="{D5864E7C-7520-A979-BD78-38CD35C2F770}"/>
              </a:ext>
            </a:extLst>
          </p:cNvPr>
          <p:cNvGraphicFramePr>
            <a:graphicFrameLocks noGrp="1"/>
          </p:cNvGraphicFramePr>
          <p:nvPr>
            <p:ph idx="1"/>
            <p:extLst>
              <p:ext uri="{D42A27DB-BD31-4B8C-83A1-F6EECF244321}">
                <p14:modId xmlns:p14="http://schemas.microsoft.com/office/powerpoint/2010/main" val="3759516170"/>
              </p:ext>
            </p:extLst>
          </p:nvPr>
        </p:nvGraphicFramePr>
        <p:xfrm>
          <a:off x="259882" y="1413163"/>
          <a:ext cx="11569729" cy="459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87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68178-5B9A-CE58-5429-90A08B8DC1E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7B55767-7528-9A9D-30FF-FBAEF565128C}"/>
              </a:ext>
            </a:extLst>
          </p:cNvPr>
          <p:cNvSpPr>
            <a:spLocks noGrp="1"/>
          </p:cNvSpPr>
          <p:nvPr>
            <p:ph type="title"/>
          </p:nvPr>
        </p:nvSpPr>
        <p:spPr/>
        <p:txBody>
          <a:bodyPr/>
          <a:lstStyle/>
          <a:p>
            <a:r>
              <a:rPr lang="en-US" dirty="0"/>
              <a:t>Image d'ORCID à Waterloo</a:t>
            </a:r>
          </a:p>
        </p:txBody>
      </p:sp>
      <p:sp>
        <p:nvSpPr>
          <p:cNvPr id="5" name="Slide Number Placeholder 4">
            <a:extLst>
              <a:ext uri="{FF2B5EF4-FFF2-40B4-BE49-F238E27FC236}">
                <a16:creationId xmlns:a16="http://schemas.microsoft.com/office/drawing/2014/main" id="{55DBA79A-3B46-1FC7-78D0-4A8128072C39}"/>
              </a:ext>
            </a:extLst>
          </p:cNvPr>
          <p:cNvSpPr>
            <a:spLocks noGrp="1"/>
          </p:cNvSpPr>
          <p:nvPr>
            <p:ph type="sldNum" sz="quarter" idx="12"/>
          </p:nvPr>
        </p:nvSpPr>
        <p:spPr/>
        <p:txBody>
          <a:bodyPr/>
          <a:lstStyle/>
          <a:p>
            <a:r>
              <a:rPr lang="en-US"/>
              <a:t>PAGE  </a:t>
            </a:r>
            <a:fld id="{93005692-73BE-493E-93AB-ECD6027A7652}" type="slidenum">
              <a:rPr lang="en-US" smtClean="0"/>
              <a:t>30</a:t>
            </a:fld>
            <a:endParaRPr lang="en-US" dirty="0"/>
          </a:p>
        </p:txBody>
      </p:sp>
      <p:pic>
        <p:nvPicPr>
          <p:cNvPr id="7" name="Picture 6">
            <a:extLst>
              <a:ext uri="{FF2B5EF4-FFF2-40B4-BE49-F238E27FC236}">
                <a16:creationId xmlns:a16="http://schemas.microsoft.com/office/drawing/2014/main" id="{90069C8C-A130-E67A-4F25-F19D5EB86B3C}"/>
              </a:ext>
            </a:extLst>
          </p:cNvPr>
          <p:cNvPicPr>
            <a:picLocks noChangeAspect="1"/>
          </p:cNvPicPr>
          <p:nvPr/>
        </p:nvPicPr>
        <p:blipFill>
          <a:blip r:embed="rId2"/>
          <a:stretch>
            <a:fillRect/>
          </a:stretch>
        </p:blipFill>
        <p:spPr>
          <a:xfrm>
            <a:off x="6352857" y="1400920"/>
            <a:ext cx="5476754" cy="44283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9294791-F563-6F8B-EFDA-B1B6B2BD0139}"/>
              </a:ext>
            </a:extLst>
          </p:cNvPr>
          <p:cNvPicPr>
            <a:picLocks noChangeAspect="1"/>
          </p:cNvPicPr>
          <p:nvPr/>
        </p:nvPicPr>
        <p:blipFill>
          <a:blip r:embed="rId3"/>
          <a:srcRect r="754" b="11168"/>
          <a:stretch>
            <a:fillRect/>
          </a:stretch>
        </p:blipFill>
        <p:spPr>
          <a:xfrm>
            <a:off x="259882" y="1400920"/>
            <a:ext cx="5655143" cy="4428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733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EEAFA3-2B56-0ED8-8E7E-4F388A38BA1F}"/>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7933E377-C80F-BC58-F543-07A3940ED1F4}"/>
              </a:ext>
            </a:extLst>
          </p:cNvPr>
          <p:cNvSpPr>
            <a:spLocks noGrp="1"/>
          </p:cNvSpPr>
          <p:nvPr>
            <p:ph type="title"/>
          </p:nvPr>
        </p:nvSpPr>
        <p:spPr/>
        <p:txBody>
          <a:bodyPr>
            <a:normAutofit fontScale="90000"/>
          </a:bodyPr>
          <a:lstStyle/>
          <a:p>
            <a:r>
              <a:rPr lang="en-US" dirty="0"/>
              <a:t>Questions/Commentaires</a:t>
            </a:r>
          </a:p>
        </p:txBody>
      </p:sp>
      <p:sp>
        <p:nvSpPr>
          <p:cNvPr id="5" name="Slide Number Placeholder 4">
            <a:extLst>
              <a:ext uri="{FF2B5EF4-FFF2-40B4-BE49-F238E27FC236}">
                <a16:creationId xmlns:a16="http://schemas.microsoft.com/office/drawing/2014/main" id="{ED88CF5C-BF4F-9B6B-E597-B938B0D9F3CA}"/>
              </a:ext>
            </a:extLst>
          </p:cNvPr>
          <p:cNvSpPr>
            <a:spLocks noGrp="1"/>
          </p:cNvSpPr>
          <p:nvPr>
            <p:ph type="sldNum" sz="quarter" idx="12"/>
          </p:nvPr>
        </p:nvSpPr>
        <p:spPr/>
        <p:txBody>
          <a:bodyPr/>
          <a:lstStyle/>
          <a:p>
            <a:r>
              <a:rPr lang="en-US"/>
              <a:t>PAGE  </a:t>
            </a:r>
            <a:fld id="{93005692-73BE-493E-93AB-ECD6027A7652}" type="slidenum">
              <a:rPr lang="en-US" smtClean="0"/>
              <a:t>31</a:t>
            </a:fld>
            <a:endParaRPr lang="en-US" dirty="0"/>
          </a:p>
        </p:txBody>
      </p:sp>
    </p:spTree>
    <p:extLst>
      <p:ext uri="{BB962C8B-B14F-4D97-AF65-F5344CB8AC3E}">
        <p14:creationId xmlns:p14="http://schemas.microsoft.com/office/powerpoint/2010/main" val="206023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BAD1C67E-F52F-5E45-910C-F41D007FF9B4}"/>
              </a:ext>
            </a:extLst>
          </p:cNvPr>
          <p:cNvSpPr>
            <a:spLocks noGrp="1"/>
          </p:cNvSpPr>
          <p:nvPr>
            <p:ph type="ftr" sz="quarter" idx="4294967295"/>
          </p:nvPr>
        </p:nvSpPr>
        <p:spPr>
          <a:xfrm>
            <a:off x="0" y="6335713"/>
            <a:ext cx="5226050" cy="249237"/>
          </a:xfrm>
        </p:spPr>
        <p:txBody>
          <a:bodyPr/>
          <a:lstStyle/>
          <a:p>
            <a:r>
              <a:rPr lang="en-US" dirty="0"/>
              <a:t>TITRE DE LA PRÉSENTATION</a:t>
            </a:r>
          </a:p>
        </p:txBody>
      </p:sp>
      <p:sp>
        <p:nvSpPr>
          <p:cNvPr id="7" name="Slide Number Placeholder 4">
            <a:extLst>
              <a:ext uri="{FF2B5EF4-FFF2-40B4-BE49-F238E27FC236}">
                <a16:creationId xmlns:a16="http://schemas.microsoft.com/office/drawing/2014/main" id="{BDA0F0C4-D455-7944-BBCC-961AFE52B313}"/>
              </a:ext>
            </a:extLst>
          </p:cNvPr>
          <p:cNvSpPr>
            <a:spLocks noGrp="1"/>
          </p:cNvSpPr>
          <p:nvPr>
            <p:ph type="sldNum" sz="quarter" idx="4294967295"/>
          </p:nvPr>
        </p:nvSpPr>
        <p:spPr>
          <a:xfrm>
            <a:off x="0" y="6335713"/>
            <a:ext cx="1016000" cy="249237"/>
          </a:xfrm>
        </p:spPr>
        <p:txBody>
          <a:bodyPr/>
          <a:lstStyle/>
          <a:p>
            <a:r>
              <a:rPr lang="en-US" dirty="0"/>
              <a:t>PAGE  </a:t>
            </a:r>
            <a:fld id="{93005692-73BE-493E-93AB-ECD6027A7652}" type="slidenum">
              <a:rPr lang="en-US" smtClean="0"/>
              <a:t>32</a:t>
            </a:fld>
            <a:endParaRPr lang="en-US" dirty="0"/>
          </a:p>
        </p:txBody>
      </p:sp>
      <p:pic>
        <p:nvPicPr>
          <p:cNvPr id="4" name="Picture 3">
            <a:extLst>
              <a:ext uri="{FF2B5EF4-FFF2-40B4-BE49-F238E27FC236}">
                <a16:creationId xmlns:a16="http://schemas.microsoft.com/office/drawing/2014/main" id="{F211B2DA-DAC1-714C-5F4C-98D3833752CE}"/>
              </a:ext>
            </a:extLst>
          </p:cNvPr>
          <p:cNvPicPr>
            <a:picLocks noChangeAspect="1"/>
          </p:cNvPicPr>
          <p:nvPr/>
        </p:nvPicPr>
        <p:blipFill>
          <a:blip r:embed="rId3"/>
          <a:stretch>
            <a:fillRect/>
          </a:stretch>
        </p:blipFill>
        <p:spPr>
          <a:xfrm>
            <a:off x="3991897" y="5202111"/>
            <a:ext cx="4188542" cy="547479"/>
          </a:xfrm>
          <a:prstGeom prst="rect">
            <a:avLst/>
          </a:prstGeom>
        </p:spPr>
      </p:pic>
      <p:sp>
        <p:nvSpPr>
          <p:cNvPr id="5" name="Title 1">
            <a:extLst>
              <a:ext uri="{FF2B5EF4-FFF2-40B4-BE49-F238E27FC236}">
                <a16:creationId xmlns:a16="http://schemas.microsoft.com/office/drawing/2014/main" id="{83201F85-130A-DD08-E766-5543E887DA8E}"/>
              </a:ext>
            </a:extLst>
          </p:cNvPr>
          <p:cNvSpPr txBox="1">
            <a:spLocks/>
          </p:cNvSpPr>
          <p:nvPr/>
        </p:nvSpPr>
        <p:spPr>
          <a:xfrm>
            <a:off x="3681413" y="5333594"/>
            <a:ext cx="4829175" cy="357250"/>
          </a:xfrm>
          <a:prstGeom prst="rect">
            <a:avLst/>
          </a:prstGeom>
        </p:spPr>
        <p:txBody>
          <a:bodyPr/>
          <a:lstStyle>
            <a:lvl1pPr algn="ctr" defTabSz="914400" rtl="0" eaLnBrk="1" latinLnBrk="0" hangingPunct="1">
              <a:lnSpc>
                <a:spcPct val="85000"/>
              </a:lnSpc>
              <a:spcBef>
                <a:spcPct val="0"/>
              </a:spcBef>
              <a:buNone/>
              <a:defRPr sz="3600" b="0" i="0" kern="1200" spc="50" baseline="0">
                <a:solidFill>
                  <a:schemeClr val="tx1"/>
                </a:solidFill>
                <a:latin typeface="Verdana Pro" panose="020B0604030504040204" pitchFamily="34" charset="0"/>
                <a:ea typeface="+mj-ea"/>
                <a:cs typeface="+mj-cs"/>
              </a:defRPr>
            </a:lvl1pPr>
          </a:lstStyle>
          <a:p>
            <a:r>
              <a:rPr lang="en-US" sz="1600" dirty="0">
                <a:solidFill>
                  <a:schemeClr val="tx1">
                    <a:alpha val="81000"/>
                  </a:schemeClr>
                </a:solidFill>
              </a:rPr>
              <a:t>Renforcer l'apprentissage et la recherche</a:t>
            </a:r>
          </a:p>
        </p:txBody>
      </p:sp>
    </p:spTree>
    <p:extLst>
      <p:ext uri="{BB962C8B-B14F-4D97-AF65-F5344CB8AC3E}">
        <p14:creationId xmlns:p14="http://schemas.microsoft.com/office/powerpoint/2010/main" val="46568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0E7C84-CDC4-E2A2-7D35-AC63022E3A2D}"/>
              </a:ext>
            </a:extLst>
          </p:cNvPr>
          <p:cNvSpPr>
            <a:spLocks noGrp="1"/>
          </p:cNvSpPr>
          <p:nvPr>
            <p:ph type="body" sz="quarter" idx="13"/>
          </p:nvPr>
        </p:nvSpPr>
        <p:spPr/>
        <p:txBody>
          <a:bodyPr/>
          <a:lstStyle/>
          <a:p>
            <a:endParaRPr lang="en-US" dirty="0"/>
          </a:p>
        </p:txBody>
      </p:sp>
      <p:sp>
        <p:nvSpPr>
          <p:cNvPr id="6" name="Title 5">
            <a:extLst>
              <a:ext uri="{FF2B5EF4-FFF2-40B4-BE49-F238E27FC236}">
                <a16:creationId xmlns:a16="http://schemas.microsoft.com/office/drawing/2014/main" id="{90768B23-4690-B08E-46A6-BC08882B9769}"/>
              </a:ext>
            </a:extLst>
          </p:cNvPr>
          <p:cNvSpPr>
            <a:spLocks noGrp="1"/>
          </p:cNvSpPr>
          <p:nvPr>
            <p:ph type="title"/>
          </p:nvPr>
        </p:nvSpPr>
        <p:spPr/>
        <p:txBody>
          <a:bodyPr/>
          <a:lstStyle/>
          <a:p>
            <a:r>
              <a:rPr lang="en-US" dirty="0"/>
              <a:t>Résumé du projet</a:t>
            </a:r>
          </a:p>
        </p:txBody>
      </p:sp>
      <p:sp>
        <p:nvSpPr>
          <p:cNvPr id="4" name="Slide Number Placeholder 3">
            <a:extLst>
              <a:ext uri="{FF2B5EF4-FFF2-40B4-BE49-F238E27FC236}">
                <a16:creationId xmlns:a16="http://schemas.microsoft.com/office/drawing/2014/main" id="{389ADBAE-ADC0-AA03-B682-F252CE6A93F6}"/>
              </a:ext>
            </a:extLst>
          </p:cNvPr>
          <p:cNvSpPr>
            <a:spLocks noGrp="1"/>
          </p:cNvSpPr>
          <p:nvPr>
            <p:ph type="sldNum" sz="quarter" idx="12"/>
          </p:nvPr>
        </p:nvSpPr>
        <p:spPr/>
        <p:txBody>
          <a:bodyPr/>
          <a:lstStyle/>
          <a:p>
            <a:r>
              <a:rPr lang="en-US"/>
              <a:t>PAGE  </a:t>
            </a:r>
            <a:fld id="{93005692-73BE-493E-93AB-ECD6027A7652}" type="slidenum">
              <a:rPr lang="en-US" smtClean="0"/>
              <a:t>4</a:t>
            </a:fld>
            <a:endParaRPr lang="en-US" dirty="0"/>
          </a:p>
        </p:txBody>
      </p:sp>
    </p:spTree>
    <p:extLst>
      <p:ext uri="{BB962C8B-B14F-4D97-AF65-F5344CB8AC3E}">
        <p14:creationId xmlns:p14="http://schemas.microsoft.com/office/powerpoint/2010/main" val="232310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890FC7-2EE2-1690-5DD5-468F24BF7490}"/>
              </a:ext>
            </a:extLst>
          </p:cNvPr>
          <p:cNvSpPr>
            <a:spLocks noGrp="1"/>
          </p:cNvSpPr>
          <p:nvPr>
            <p:ph type="sldNum" sz="quarter" idx="12"/>
          </p:nvPr>
        </p:nvSpPr>
        <p:spPr/>
        <p:txBody>
          <a:bodyPr/>
          <a:lstStyle/>
          <a:p>
            <a:r>
              <a:rPr lang="en-US"/>
              <a:t>PAGE  </a:t>
            </a:r>
            <a:fld id="{93005692-73BE-493E-93AB-ECD6027A7652}" type="slidenum">
              <a:rPr lang="en-US" smtClean="0"/>
              <a:t>5</a:t>
            </a:fld>
            <a:endParaRPr lang="en-US" dirty="0"/>
          </a:p>
        </p:txBody>
      </p:sp>
      <p:pic>
        <p:nvPicPr>
          <p:cNvPr id="7" name="Picture 6">
            <a:extLst>
              <a:ext uri="{FF2B5EF4-FFF2-40B4-BE49-F238E27FC236}">
                <a16:creationId xmlns:a16="http://schemas.microsoft.com/office/drawing/2014/main" id="{59E7F87C-AA2C-EDEE-52C7-85842A0C446E}"/>
              </a:ext>
            </a:extLst>
          </p:cNvPr>
          <p:cNvPicPr>
            <a:picLocks noChangeAspect="1"/>
          </p:cNvPicPr>
          <p:nvPr/>
        </p:nvPicPr>
        <p:blipFill>
          <a:blip r:embed="rId3"/>
          <a:stretch>
            <a:fillRect/>
          </a:stretch>
        </p:blipFill>
        <p:spPr>
          <a:xfrm>
            <a:off x="330687" y="1344784"/>
            <a:ext cx="9277150" cy="4388313"/>
          </a:xfrm>
          <a:prstGeom prst="rect">
            <a:avLst/>
          </a:prstGeom>
        </p:spPr>
      </p:pic>
      <p:sp>
        <p:nvSpPr>
          <p:cNvPr id="15" name="Rectangle 14">
            <a:extLst>
              <a:ext uri="{FF2B5EF4-FFF2-40B4-BE49-F238E27FC236}">
                <a16:creationId xmlns:a16="http://schemas.microsoft.com/office/drawing/2014/main" id="{4BA5E96B-2A15-6F06-6B02-C99FF79132E4}"/>
              </a:ext>
            </a:extLst>
          </p:cNvPr>
          <p:cNvSpPr/>
          <p:nvPr/>
        </p:nvSpPr>
        <p:spPr>
          <a:xfrm>
            <a:off x="7978140" y="205740"/>
            <a:ext cx="4213860" cy="11390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Bibliothèque</a:t>
            </a:r>
          </a:p>
          <a:p>
            <a:pPr marL="285750" indent="-285750">
              <a:buFont typeface="Arial" panose="020B0604020202020204" pitchFamily="34" charset="0"/>
              <a:buChar char="•"/>
            </a:pPr>
            <a:r>
              <a:rPr lang="en-US" dirty="0"/>
              <a:t>Groupe de travail sur la bibliométrie</a:t>
            </a:r>
          </a:p>
          <a:p>
            <a:pPr marL="285750" indent="-285750">
              <a:buFont typeface="Arial" panose="020B0604020202020204" pitchFamily="34" charset="0"/>
              <a:buChar char="•"/>
            </a:pPr>
            <a:r>
              <a:rPr lang="en-US" dirty="0"/>
              <a:t>Bureau de la recherche</a:t>
            </a:r>
          </a:p>
        </p:txBody>
      </p:sp>
    </p:spTree>
    <p:extLst>
      <p:ext uri="{BB962C8B-B14F-4D97-AF65-F5344CB8AC3E}">
        <p14:creationId xmlns:p14="http://schemas.microsoft.com/office/powerpoint/2010/main" val="40024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5C39-4E2F-A083-B591-9FE03DF3B10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9BA8166-B97A-D54F-2EA6-5C697686CB56}"/>
              </a:ext>
            </a:extLst>
          </p:cNvPr>
          <p:cNvSpPr>
            <a:spLocks noGrp="1"/>
          </p:cNvSpPr>
          <p:nvPr>
            <p:ph type="sldNum" sz="quarter" idx="12"/>
          </p:nvPr>
        </p:nvSpPr>
        <p:spPr/>
        <p:txBody>
          <a:bodyPr/>
          <a:lstStyle/>
          <a:p>
            <a:r>
              <a:rPr lang="en-US"/>
              <a:t>PAGE  </a:t>
            </a:r>
            <a:fld id="{93005692-73BE-493E-93AB-ECD6027A7652}" type="slidenum">
              <a:rPr lang="en-US" smtClean="0"/>
              <a:t>6</a:t>
            </a:fld>
            <a:endParaRPr lang="en-US" dirty="0"/>
          </a:p>
        </p:txBody>
      </p:sp>
      <p:graphicFrame>
        <p:nvGraphicFramePr>
          <p:cNvPr id="6" name="Content Placeholder 5">
            <a:extLst>
              <a:ext uri="{FF2B5EF4-FFF2-40B4-BE49-F238E27FC236}">
                <a16:creationId xmlns:a16="http://schemas.microsoft.com/office/drawing/2014/main" id="{385E4456-53AA-F0BA-B495-FD5F21C471E7}"/>
              </a:ext>
            </a:extLst>
          </p:cNvPr>
          <p:cNvGraphicFramePr>
            <a:graphicFrameLocks noGrp="1"/>
          </p:cNvGraphicFramePr>
          <p:nvPr>
            <p:ph idx="1"/>
            <p:extLst>
              <p:ext uri="{D42A27DB-BD31-4B8C-83A1-F6EECF244321}">
                <p14:modId xmlns:p14="http://schemas.microsoft.com/office/powerpoint/2010/main" val="1880204660"/>
              </p:ext>
            </p:extLst>
          </p:nvPr>
        </p:nvGraphicFramePr>
        <p:xfrm>
          <a:off x="0" y="1558403"/>
          <a:ext cx="11569700" cy="459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3F7AA427-179D-1285-E908-3158985B6373}"/>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Groupe de travail</a:t>
            </a:r>
          </a:p>
          <a:p>
            <a:pPr marL="285750" indent="-285750">
              <a:buFont typeface="Arial" panose="020B0604020202020204" pitchFamily="34" charset="0"/>
              <a:buChar char="•"/>
            </a:pPr>
            <a:r>
              <a:rPr lang="en-US" dirty="0"/>
              <a:t>Groupe de travail sur la </a:t>
            </a:r>
            <a:r>
              <a:rPr lang="en-US" dirty="0" err="1"/>
              <a:t>bibliométrie</a:t>
            </a:r>
            <a:endParaRPr lang="en-US" dirty="0"/>
          </a:p>
          <a:p>
            <a:pPr marL="285750" indent="-285750">
              <a:buFont typeface="Arial" panose="020B0604020202020204" pitchFamily="34" charset="0"/>
              <a:buChar char="•"/>
            </a:pPr>
            <a:r>
              <a:rPr lang="en-US" dirty="0"/>
              <a:t>Bureau de la recherche</a:t>
            </a:r>
          </a:p>
        </p:txBody>
      </p:sp>
      <p:sp>
        <p:nvSpPr>
          <p:cNvPr id="3" name="Rectangle 2">
            <a:extLst>
              <a:ext uri="{FF2B5EF4-FFF2-40B4-BE49-F238E27FC236}">
                <a16:creationId xmlns:a16="http://schemas.microsoft.com/office/drawing/2014/main" id="{B14F941A-17E6-3C8D-2F49-04A1E6DBA2EC}"/>
              </a:ext>
            </a:extLst>
          </p:cNvPr>
          <p:cNvSpPr/>
          <p:nvPr/>
        </p:nvSpPr>
        <p:spPr>
          <a:xfrm>
            <a:off x="7978140" y="205740"/>
            <a:ext cx="4213860" cy="11390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Bibliothèque</a:t>
            </a:r>
          </a:p>
          <a:p>
            <a:pPr marL="285750" indent="-285750">
              <a:buFont typeface="Arial" panose="020B0604020202020204" pitchFamily="34" charset="0"/>
              <a:buChar char="•"/>
            </a:pPr>
            <a:r>
              <a:rPr lang="en-US" dirty="0"/>
              <a:t>Groupe de travail sur la bibliométrie</a:t>
            </a:r>
          </a:p>
          <a:p>
            <a:pPr marL="285750" indent="-285750">
              <a:buFont typeface="Arial" panose="020B0604020202020204" pitchFamily="34" charset="0"/>
              <a:buChar char="•"/>
            </a:pPr>
            <a:r>
              <a:rPr lang="en-US" dirty="0"/>
              <a:t>Bureau de la recherche</a:t>
            </a:r>
          </a:p>
        </p:txBody>
      </p:sp>
    </p:spTree>
    <p:extLst>
      <p:ext uri="{BB962C8B-B14F-4D97-AF65-F5344CB8AC3E}">
        <p14:creationId xmlns:p14="http://schemas.microsoft.com/office/powerpoint/2010/main" val="8871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C6F0-DED8-2D5F-3141-1788D026F8B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FA7D7B7-393B-44FA-EE28-6591D07A6270}"/>
              </a:ext>
            </a:extLst>
          </p:cNvPr>
          <p:cNvSpPr>
            <a:spLocks noGrp="1"/>
          </p:cNvSpPr>
          <p:nvPr>
            <p:ph type="sldNum" sz="quarter" idx="12"/>
          </p:nvPr>
        </p:nvSpPr>
        <p:spPr/>
        <p:txBody>
          <a:bodyPr/>
          <a:lstStyle/>
          <a:p>
            <a:r>
              <a:rPr lang="en-US"/>
              <a:t>PAGE  </a:t>
            </a:r>
            <a:fld id="{93005692-73BE-493E-93AB-ECD6027A7652}" type="slidenum">
              <a:rPr lang="en-US" smtClean="0"/>
              <a:t>7</a:t>
            </a:fld>
            <a:endParaRPr lang="en-US" dirty="0"/>
          </a:p>
        </p:txBody>
      </p:sp>
      <p:sp>
        <p:nvSpPr>
          <p:cNvPr id="5" name="Content Placeholder 4">
            <a:extLst>
              <a:ext uri="{FF2B5EF4-FFF2-40B4-BE49-F238E27FC236}">
                <a16:creationId xmlns:a16="http://schemas.microsoft.com/office/drawing/2014/main" id="{D013D5ED-085A-43BC-4E5A-BB01AE8BA72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1002D48-5808-AA37-4393-25B9A45090C4}"/>
              </a:ext>
            </a:extLst>
          </p:cNvPr>
          <p:cNvPicPr>
            <a:picLocks noChangeAspect="1"/>
          </p:cNvPicPr>
          <p:nvPr/>
        </p:nvPicPr>
        <p:blipFill>
          <a:blip r:embed="rId2"/>
          <a:stretch>
            <a:fillRect/>
          </a:stretch>
        </p:blipFill>
        <p:spPr>
          <a:xfrm>
            <a:off x="1097280" y="434108"/>
            <a:ext cx="6632792" cy="603047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51B3632-3A9E-7969-2619-A4D243E2ADC9}"/>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Groupe de travail</a:t>
            </a:r>
          </a:p>
          <a:p>
            <a:pPr marL="285750" indent="-285750">
              <a:buFont typeface="Arial" panose="020B0604020202020204" pitchFamily="34" charset="0"/>
              <a:buChar char="•"/>
            </a:pPr>
            <a:r>
              <a:rPr lang="en-US" dirty="0"/>
              <a:t>Groupe de travail sur la bibliométrie</a:t>
            </a:r>
          </a:p>
          <a:p>
            <a:pPr marL="285750" indent="-285750">
              <a:buFont typeface="Arial" panose="020B0604020202020204" pitchFamily="34" charset="0"/>
              <a:buChar char="•"/>
            </a:pPr>
            <a:r>
              <a:rPr lang="en-US" dirty="0"/>
              <a:t>Bureau de la recherche</a:t>
            </a:r>
          </a:p>
        </p:txBody>
      </p:sp>
      <p:sp>
        <p:nvSpPr>
          <p:cNvPr id="3" name="Rectangle 2">
            <a:extLst>
              <a:ext uri="{FF2B5EF4-FFF2-40B4-BE49-F238E27FC236}">
                <a16:creationId xmlns:a16="http://schemas.microsoft.com/office/drawing/2014/main" id="{C5ED8A4F-0CA1-8E5C-D20C-1AE9B66827DA}"/>
              </a:ext>
            </a:extLst>
          </p:cNvPr>
          <p:cNvSpPr/>
          <p:nvPr/>
        </p:nvSpPr>
        <p:spPr>
          <a:xfrm>
            <a:off x="7978140" y="205740"/>
            <a:ext cx="4213860" cy="11390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Bibliothèque</a:t>
            </a:r>
          </a:p>
          <a:p>
            <a:pPr marL="285750" indent="-285750">
              <a:buFont typeface="Arial" panose="020B0604020202020204" pitchFamily="34" charset="0"/>
              <a:buChar char="•"/>
            </a:pPr>
            <a:r>
              <a:rPr lang="en-US" dirty="0"/>
              <a:t>Groupe de travail sur la bibliométrie</a:t>
            </a:r>
          </a:p>
          <a:p>
            <a:pPr marL="285750" indent="-285750">
              <a:buFont typeface="Arial" panose="020B0604020202020204" pitchFamily="34" charset="0"/>
              <a:buChar char="•"/>
            </a:pPr>
            <a:r>
              <a:rPr lang="en-US" dirty="0"/>
              <a:t>Bureau de la recherche</a:t>
            </a:r>
          </a:p>
        </p:txBody>
      </p:sp>
    </p:spTree>
    <p:extLst>
      <p:ext uri="{BB962C8B-B14F-4D97-AF65-F5344CB8AC3E}">
        <p14:creationId xmlns:p14="http://schemas.microsoft.com/office/powerpoint/2010/main" val="5000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D7F3-A565-5480-8FE7-784B774F7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4E801-EED7-07B3-22A8-8774C607B63C}"/>
              </a:ext>
            </a:extLst>
          </p:cNvPr>
          <p:cNvSpPr>
            <a:spLocks noGrp="1"/>
          </p:cNvSpPr>
          <p:nvPr>
            <p:ph type="title"/>
          </p:nvPr>
        </p:nvSpPr>
        <p:spPr/>
        <p:txBody>
          <a:bodyPr>
            <a:normAutofit/>
          </a:bodyPr>
          <a:lstStyle/>
          <a:p>
            <a:r>
              <a:rPr lang="en-US" sz="3600">
                <a:highlight>
                  <a:srgbClr val="D5ED99"/>
                </a:highlight>
                <a:latin typeface="Verdana Pro Black" panose="020B0A04030504040204" pitchFamily="34" charset="0"/>
              </a:rPr>
              <a:t>Résumé du projet</a:t>
            </a:r>
          </a:p>
        </p:txBody>
      </p:sp>
      <p:sp>
        <p:nvSpPr>
          <p:cNvPr id="3" name="Content Placeholder 2">
            <a:extLst>
              <a:ext uri="{FF2B5EF4-FFF2-40B4-BE49-F238E27FC236}">
                <a16:creationId xmlns:a16="http://schemas.microsoft.com/office/drawing/2014/main" id="{6B6144C2-F9E1-2A30-27D3-72832B8AF5E2}"/>
              </a:ext>
            </a:extLst>
          </p:cNvPr>
          <p:cNvSpPr>
            <a:spLocks noGrp="1"/>
          </p:cNvSpPr>
          <p:nvPr>
            <p:ph sz="half" idx="1"/>
          </p:nvPr>
        </p:nvSpPr>
        <p:spPr/>
        <p:txBody>
          <a:bodyPr>
            <a:normAutofit fontScale="85000" lnSpcReduction="20000"/>
          </a:bodyPr>
          <a:lstStyle/>
          <a:p>
            <a:r>
              <a:rPr lang="en-US" sz="2000" dirty="0">
                <a:latin typeface="Verdana Pro" panose="020B0604030504040204" pitchFamily="34" charset="0"/>
              </a:rPr>
              <a:t>Janvier 2024 à janvier 2025</a:t>
            </a:r>
          </a:p>
          <a:p>
            <a:pPr>
              <a:buFont typeface="Wingdings" panose="05000000000000000000" pitchFamily="2" charset="2"/>
              <a:buChar char="§"/>
            </a:pPr>
            <a:r>
              <a:rPr lang="en-US" dirty="0"/>
              <a:t>Un partenariat universitaire :</a:t>
            </a:r>
          </a:p>
          <a:p>
            <a:pPr lvl="1">
              <a:buFont typeface="Wingdings" panose="05000000000000000000" pitchFamily="2" charset="2"/>
              <a:buChar char="§"/>
            </a:pPr>
            <a:r>
              <a:rPr lang="en-US" sz="1600" dirty="0">
                <a:latin typeface="Verdana Pro" panose="020B0604030504040204" pitchFamily="34" charset="0"/>
              </a:rPr>
              <a:t>Bibliothèques de l'Université de Waterloo : Maître d'œuvre</a:t>
            </a:r>
            <a:endParaRPr lang="en-US" sz="1600" dirty="0"/>
          </a:p>
          <a:p>
            <a:pPr lvl="1">
              <a:buFont typeface="Wingdings" panose="05000000000000000000" pitchFamily="2" charset="2"/>
              <a:buChar char="§"/>
            </a:pPr>
            <a:r>
              <a:rPr lang="en-US" sz="1600" dirty="0">
                <a:latin typeface="Verdana Pro" panose="020B0604030504040204" pitchFamily="34" charset="0"/>
              </a:rPr>
              <a:t>Bureau de la recherche : Approbation du projet/de la subvention</a:t>
            </a:r>
          </a:p>
          <a:p>
            <a:pPr lvl="1">
              <a:buFont typeface="Wingdings" panose="05000000000000000000" pitchFamily="2" charset="2"/>
              <a:buChar char="§"/>
            </a:pPr>
            <a:r>
              <a:rPr lang="en-US" sz="1600" dirty="0">
                <a:latin typeface="Verdana Pro" panose="020B0604030504040204" pitchFamily="34" charset="0"/>
              </a:rPr>
              <a:t>Études supérieures et affaires postdoctorales (GSPA) : groupe de participants</a:t>
            </a:r>
          </a:p>
          <a:p>
            <a:pPr>
              <a:buFont typeface="Wingdings" panose="05000000000000000000" pitchFamily="2" charset="2"/>
              <a:buChar char="§"/>
            </a:pPr>
            <a:r>
              <a:rPr lang="en-US" sz="2200" dirty="0">
                <a:latin typeface="Verdana Pro" panose="020B0604030504040204" pitchFamily="34" charset="0"/>
              </a:rPr>
              <a:t>Pourquoi les doctorants et les postdoctorants ?</a:t>
            </a:r>
          </a:p>
          <a:p>
            <a:pPr lvl="1">
              <a:buFont typeface="Wingdings" panose="05000000000000000000" pitchFamily="2" charset="2"/>
              <a:buChar char="§"/>
            </a:pPr>
            <a:r>
              <a:rPr lang="en-US" sz="1800" dirty="0">
                <a:latin typeface="Verdana Pro" panose="020B0604030504040204" pitchFamily="34" charset="0"/>
              </a:rPr>
              <a:t>Issu d'une demande du GSPA concernant l'impact de la recherche des étudiants de troisième cycle</a:t>
            </a:r>
          </a:p>
          <a:p>
            <a:pPr lvl="1">
              <a:buFont typeface="Wingdings" panose="05000000000000000000" pitchFamily="2" charset="2"/>
              <a:buChar char="§"/>
            </a:pPr>
            <a:r>
              <a:rPr lang="en-US" sz="1800" dirty="0">
                <a:latin typeface="Verdana Pro" panose="020B0604030504040204" pitchFamily="34" charset="0"/>
              </a:rPr>
              <a:t>Fort potentiel d'apprentissage pour relever les défis d'un groupe difficile</a:t>
            </a:r>
          </a:p>
        </p:txBody>
      </p:sp>
      <p:sp>
        <p:nvSpPr>
          <p:cNvPr id="8" name="Content Placeholder 7">
            <a:extLst>
              <a:ext uri="{FF2B5EF4-FFF2-40B4-BE49-F238E27FC236}">
                <a16:creationId xmlns:a16="http://schemas.microsoft.com/office/drawing/2014/main" id="{01117D6A-3579-ACDE-7A8B-35A2CF4CC2F1}"/>
              </a:ext>
            </a:extLst>
          </p:cNvPr>
          <p:cNvSpPr>
            <a:spLocks noGrp="1"/>
          </p:cNvSpPr>
          <p:nvPr>
            <p:ph sz="half" idx="2"/>
          </p:nvPr>
        </p:nvSpPr>
        <p:spPr/>
        <p:txBody>
          <a:bodyPr>
            <a:normAutofit fontScale="85000" lnSpcReduction="20000"/>
          </a:bodyPr>
          <a:lstStyle/>
          <a:p>
            <a:pPr>
              <a:buFont typeface="Wingdings" panose="05000000000000000000" pitchFamily="2" charset="2"/>
              <a:buChar char="§"/>
            </a:pPr>
            <a:r>
              <a:rPr lang="en-US" dirty="0"/>
              <a:t>Objectif du projet</a:t>
            </a:r>
          </a:p>
          <a:p>
            <a:pPr lvl="1">
              <a:buFont typeface="Wingdings" panose="05000000000000000000" pitchFamily="2" charset="2"/>
              <a:buChar char="§"/>
            </a:pPr>
            <a:r>
              <a:rPr lang="en-US" sz="1800" dirty="0"/>
              <a:t>Faciliter et accroître l'adoption des PID </a:t>
            </a:r>
          </a:p>
          <a:p>
            <a:pPr lvl="1">
              <a:buFont typeface="Wingdings" panose="05000000000000000000" pitchFamily="2" charset="2"/>
              <a:buChar char="§"/>
            </a:pPr>
            <a:r>
              <a:rPr lang="en-US" sz="1800" dirty="0"/>
              <a:t>Mieux comprendre les contributions et l'impact des chercheurs de Waterloo</a:t>
            </a:r>
          </a:p>
          <a:p>
            <a:pPr lvl="1">
              <a:buFont typeface="Wingdings" panose="05000000000000000000" pitchFamily="2" charset="2"/>
              <a:buChar char="§"/>
            </a:pPr>
            <a:r>
              <a:rPr lang="en-US" sz="1800" dirty="0"/>
              <a:t>Mieux comprendre les processus de mise en œuvre à l'échelle du campus </a:t>
            </a:r>
          </a:p>
          <a:p>
            <a:pPr marL="0" indent="0">
              <a:buNone/>
            </a:pPr>
            <a:endParaRPr lang="en-US" dirty="0"/>
          </a:p>
        </p:txBody>
      </p:sp>
      <p:sp>
        <p:nvSpPr>
          <p:cNvPr id="7" name="Slide Number Placeholder 6">
            <a:extLst>
              <a:ext uri="{FF2B5EF4-FFF2-40B4-BE49-F238E27FC236}">
                <a16:creationId xmlns:a16="http://schemas.microsoft.com/office/drawing/2014/main" id="{C42D295B-9454-29C1-78AA-6B0E6607E3C7}"/>
              </a:ext>
            </a:extLst>
          </p:cNvPr>
          <p:cNvSpPr>
            <a:spLocks noGrp="1"/>
          </p:cNvSpPr>
          <p:nvPr>
            <p:ph type="sldNum" sz="quarter" idx="12"/>
          </p:nvPr>
        </p:nvSpPr>
        <p:spPr/>
        <p:txBody>
          <a:bodyPr/>
          <a:lstStyle/>
          <a:p>
            <a:r>
              <a:rPr lang="en-US"/>
              <a:t>PAGE  </a:t>
            </a:r>
            <a:fld id="{93005692-73BE-493E-93AB-ECD6027A7652}" type="slidenum">
              <a:rPr lang="en-US" smtClean="0"/>
              <a:t>8</a:t>
            </a:fld>
            <a:endParaRPr lang="en-US"/>
          </a:p>
        </p:txBody>
      </p:sp>
      <p:sp>
        <p:nvSpPr>
          <p:cNvPr id="4" name="Rectangle 3">
            <a:extLst>
              <a:ext uri="{FF2B5EF4-FFF2-40B4-BE49-F238E27FC236}">
                <a16:creationId xmlns:a16="http://schemas.microsoft.com/office/drawing/2014/main" id="{C74BB733-36E4-8AA0-4276-3281BB7D74A4}"/>
              </a:ext>
            </a:extLst>
          </p:cNvPr>
          <p:cNvSpPr/>
          <p:nvPr/>
        </p:nvSpPr>
        <p:spPr>
          <a:xfrm>
            <a:off x="7978140" y="205740"/>
            <a:ext cx="4213860"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Bibliothèque</a:t>
            </a:r>
          </a:p>
          <a:p>
            <a:pPr marL="285750" indent="-285750">
              <a:buFont typeface="Arial" panose="020B0604020202020204" pitchFamily="34" charset="0"/>
              <a:buChar char="•"/>
            </a:pPr>
            <a:r>
              <a:rPr lang="en-US" dirty="0"/>
              <a:t>Étudiants de troisième cycle et affaires postdoctorales</a:t>
            </a:r>
          </a:p>
        </p:txBody>
      </p:sp>
    </p:spTree>
    <p:extLst>
      <p:ext uri="{BB962C8B-B14F-4D97-AF65-F5344CB8AC3E}">
        <p14:creationId xmlns:p14="http://schemas.microsoft.com/office/powerpoint/2010/main" val="226035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FE91-A89B-4C7F-8E2A-264E868E2AEC}"/>
              </a:ext>
            </a:extLst>
          </p:cNvPr>
          <p:cNvSpPr>
            <a:spLocks noGrp="1"/>
          </p:cNvSpPr>
          <p:nvPr>
            <p:ph type="title"/>
          </p:nvPr>
        </p:nvSpPr>
        <p:spPr>
          <a:xfrm>
            <a:off x="259883" y="434108"/>
            <a:ext cx="11569729" cy="895927"/>
          </a:xfrm>
        </p:spPr>
        <p:txBody>
          <a:bodyPr anchor="ctr">
            <a:normAutofit/>
          </a:bodyPr>
          <a:lstStyle/>
          <a:p>
            <a:r>
              <a:rPr lang="en-US" dirty="0"/>
              <a:t>Pourquoi ORCID ?</a:t>
            </a:r>
            <a:endParaRPr lang="en-CA" dirty="0"/>
          </a:p>
        </p:txBody>
      </p:sp>
      <p:sp>
        <p:nvSpPr>
          <p:cNvPr id="13" name="Content Placeholder 12">
            <a:extLst>
              <a:ext uri="{FF2B5EF4-FFF2-40B4-BE49-F238E27FC236}">
                <a16:creationId xmlns:a16="http://schemas.microsoft.com/office/drawing/2014/main" id="{FD23A60A-78A7-4DE6-A87F-A22BDA581856}"/>
              </a:ext>
            </a:extLst>
          </p:cNvPr>
          <p:cNvSpPr>
            <a:spLocks noGrp="1"/>
          </p:cNvSpPr>
          <p:nvPr>
            <p:ph idx="1"/>
          </p:nvPr>
        </p:nvSpPr>
        <p:spPr/>
        <p:txBody>
          <a:bodyPr/>
          <a:lstStyle/>
          <a:p>
            <a:endParaRPr lang="en-CA"/>
          </a:p>
        </p:txBody>
      </p:sp>
      <p:pic>
        <p:nvPicPr>
          <p:cNvPr id="14" name="Google Shape;257;p32" title="ORCID ecosystem">
            <a:extLst>
              <a:ext uri="{FF2B5EF4-FFF2-40B4-BE49-F238E27FC236}">
                <a16:creationId xmlns:a16="http://schemas.microsoft.com/office/drawing/2014/main" id="{560EB024-28AB-44FC-865D-8978149FD22C}"/>
              </a:ext>
            </a:extLst>
          </p:cNvPr>
          <p:cNvPicPr preferRelativeResize="0"/>
          <p:nvPr/>
        </p:nvPicPr>
        <p:blipFill rotWithShape="1">
          <a:blip r:embed="rId2">
            <a:alphaModFix/>
          </a:blip>
          <a:srcRect l="2410" t="2969" r="8960"/>
          <a:stretch/>
        </p:blipFill>
        <p:spPr>
          <a:xfrm>
            <a:off x="2133600" y="1330035"/>
            <a:ext cx="7367767" cy="5093857"/>
          </a:xfrm>
          <a:prstGeom prst="rect">
            <a:avLst/>
          </a:prstGeom>
          <a:noFill/>
          <a:ln>
            <a:noFill/>
          </a:ln>
        </p:spPr>
      </p:pic>
      <p:sp>
        <p:nvSpPr>
          <p:cNvPr id="3" name="Oval 2">
            <a:extLst>
              <a:ext uri="{FF2B5EF4-FFF2-40B4-BE49-F238E27FC236}">
                <a16:creationId xmlns:a16="http://schemas.microsoft.com/office/drawing/2014/main" id="{0D0E6BEA-D7AD-C2FD-961D-ACE7ED3714D9}"/>
              </a:ext>
            </a:extLst>
          </p:cNvPr>
          <p:cNvSpPr/>
          <p:nvPr/>
        </p:nvSpPr>
        <p:spPr>
          <a:xfrm rot="21003576">
            <a:off x="5078642" y="2473084"/>
            <a:ext cx="4646988" cy="2109537"/>
          </a:xfrm>
          <a:prstGeom prst="ellipse">
            <a:avLst/>
          </a:prstGeom>
          <a:noFill/>
          <a:ln w="76200">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599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UofWaterloo_WhiteBkgrd">
  <a:themeElements>
    <a:clrScheme name="UWaterloo Library">
      <a:dk1>
        <a:srgbClr val="000000"/>
      </a:dk1>
      <a:lt1>
        <a:srgbClr val="FFFFFF"/>
      </a:lt1>
      <a:dk2>
        <a:srgbClr val="757575"/>
      </a:dk2>
      <a:lt2>
        <a:srgbClr val="D6D6D6"/>
      </a:lt2>
      <a:accent1>
        <a:srgbClr val="C1A8F0"/>
      </a:accent1>
      <a:accent2>
        <a:srgbClr val="A4DBF6"/>
      </a:accent2>
      <a:accent3>
        <a:srgbClr val="F2EDA7"/>
      </a:accent3>
      <a:accent4>
        <a:srgbClr val="DAF482"/>
      </a:accent4>
      <a:accent5>
        <a:srgbClr val="EFBBF0"/>
      </a:accent5>
      <a:accent6>
        <a:srgbClr val="0073CE"/>
      </a:accent6>
      <a:hlink>
        <a:srgbClr val="353535"/>
      </a:hlink>
      <a:folHlink>
        <a:srgbClr val="595959"/>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rary_BrandedDeck_workingfile" id="{18A4FA11-CAB6-E14F-B0F1-9D1FC3939464}" vid="{F13C0D92-6756-6343-B4BD-52D64AA733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1bb67a-ecea-4884-a841-ea43a657232a" xsi:nil="true"/>
    <lcf76f155ced4ddcb4097134ff3c332f xmlns="101dd3d7-9756-43da-a9e7-3c56717ee9f8">
      <Terms xmlns="http://schemas.microsoft.com/office/infopath/2007/PartnerControls"/>
    </lcf76f155ced4ddcb4097134ff3c332f>
    <_dlc_DocId xmlns="961bb67a-ecea-4884-a841-ea43a657232a">UWLIBRARY-106071483-905</_dlc_DocId>
    <_dlc_DocIdUrl xmlns="961bb67a-ecea-4884-a841-ea43a657232a">
      <Url>https://uofwaterloo.sharepoint.com/sites/Library/teams/communications/_layouts/15/DocIdRedir.aspx?ID=UWLIBRARY-106071483-905</Url>
      <Description>UWLIBRARY-106071483-905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CDF876760D4C440B0345D8DCE2A5E4E" ma:contentTypeVersion="26" ma:contentTypeDescription="Create a new document." ma:contentTypeScope="" ma:versionID="0cf72c03c22fae6f2d15221c521e5b57">
  <xsd:schema xmlns:xsd="http://www.w3.org/2001/XMLSchema" xmlns:xs="http://www.w3.org/2001/XMLSchema" xmlns:p="http://schemas.microsoft.com/office/2006/metadata/properties" xmlns:ns2="961bb67a-ecea-4884-a841-ea43a657232a" xmlns:ns3="101dd3d7-9756-43da-a9e7-3c56717ee9f8" targetNamespace="http://schemas.microsoft.com/office/2006/metadata/properties" ma:root="true" ma:fieldsID="28dac8d589efdc461d45391068c4dd6d" ns2:_="" ns3:_="">
    <xsd:import namespace="961bb67a-ecea-4884-a841-ea43a657232a"/>
    <xsd:import namespace="101dd3d7-9756-43da-a9e7-3c56717ee9f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bb67a-ecea-4884-a841-ea43a657232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1a2fab6-9eff-43b0-b4f4-ebd54a8e9353}" ma:internalName="TaxCatchAll" ma:showField="CatchAllData" ma:web="961bb67a-ecea-4884-a841-ea43a65723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1dd3d7-9756-43da-a9e7-3c56717ee9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F42566-FAAA-4424-8505-67BD8CC1D4F3}">
  <ds:schemaRefs>
    <ds:schemaRef ds:uri="http://purl.org/dc/terms/"/>
    <ds:schemaRef ds:uri="http://schemas.microsoft.com/office/2006/metadata/properties"/>
    <ds:schemaRef ds:uri="http://schemas.microsoft.com/office/2006/documentManagement/types"/>
    <ds:schemaRef ds:uri="3cda6b91-625f-4784-8e8c-267323e45d9d"/>
    <ds:schemaRef ds:uri="http://www.w3.org/XML/1998/namespace"/>
    <ds:schemaRef ds:uri="http://purl.org/dc/elements/1.1/"/>
    <ds:schemaRef ds:uri="http://schemas.microsoft.com/office/infopath/2007/PartnerControls"/>
    <ds:schemaRef ds:uri="http://schemas.openxmlformats.org/package/2006/metadata/core-properties"/>
    <ds:schemaRef ds:uri="274be814-b12e-4cd9-ab04-0bb1369990ed"/>
    <ds:schemaRef ds:uri="http://purl.org/dc/dcmitype/"/>
    <ds:schemaRef ds:uri="961bb67a-ecea-4884-a841-ea43a657232a"/>
    <ds:schemaRef ds:uri="101dd3d7-9756-43da-a9e7-3c56717ee9f8"/>
  </ds:schemaRefs>
</ds:datastoreItem>
</file>

<file path=customXml/itemProps2.xml><?xml version="1.0" encoding="utf-8"?>
<ds:datastoreItem xmlns:ds="http://schemas.openxmlformats.org/officeDocument/2006/customXml" ds:itemID="{4FB17864-DDCE-47BB-A15A-A025C8C1A645}">
  <ds:schemaRefs>
    <ds:schemaRef ds:uri="http://schemas.microsoft.com/sharepoint/events"/>
  </ds:schemaRefs>
</ds:datastoreItem>
</file>

<file path=customXml/itemProps3.xml><?xml version="1.0" encoding="utf-8"?>
<ds:datastoreItem xmlns:ds="http://schemas.openxmlformats.org/officeDocument/2006/customXml" ds:itemID="{B6C131A7-EF30-4C2B-A943-5A14A5BB4943}">
  <ds:schemaRefs>
    <ds:schemaRef ds:uri="http://schemas.microsoft.com/sharepoint/v3/contenttype/forms"/>
  </ds:schemaRefs>
</ds:datastoreItem>
</file>

<file path=customXml/itemProps4.xml><?xml version="1.0" encoding="utf-8"?>
<ds:datastoreItem xmlns:ds="http://schemas.openxmlformats.org/officeDocument/2006/customXml" ds:itemID="{882184A8-A5DC-4BBE-BA3B-2794E2052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bb67a-ecea-4884-a841-ea43a657232a"/>
    <ds:schemaRef ds:uri="101dd3d7-9756-43da-a9e7-3c56717ee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emplate>LibExec_FinalReport</Template>
  <TotalTime>11475</TotalTime>
  <Words>2380</Words>
  <Application>Microsoft Office PowerPoint</Application>
  <PresentationFormat>Widescreen</PresentationFormat>
  <Paragraphs>335</Paragraphs>
  <Slides>32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Verdana</vt:lpstr>
      <vt:lpstr>Verdana Pro</vt:lpstr>
      <vt:lpstr>Symbol</vt:lpstr>
      <vt:lpstr>Wingdings</vt:lpstr>
      <vt:lpstr>Calibri</vt:lpstr>
      <vt:lpstr>Verdana Pro Black</vt:lpstr>
      <vt:lpstr>UofWaterloo_WhiteBkgrd</vt:lpstr>
      <vt:lpstr>Donner un nouvel élan à la science ouverte grâce aux identifiants persistants :</vt:lpstr>
      <vt:lpstr>L'équipe ORCID de la bibliothèque</vt:lpstr>
      <vt:lpstr>Aperçu de la présentation </vt:lpstr>
      <vt:lpstr>Résumé du projet</vt:lpstr>
      <vt:lpstr>PowerPoint Presentation</vt:lpstr>
      <vt:lpstr>PowerPoint Presentation</vt:lpstr>
      <vt:lpstr>PowerPoint Presentation</vt:lpstr>
      <vt:lpstr>Résumé du projet</vt:lpstr>
      <vt:lpstr>Pourquoi ORCID ?</vt:lpstr>
      <vt:lpstr>PowerPoint Presentation</vt:lpstr>
      <vt:lpstr>Assertions ORCID</vt:lpstr>
      <vt:lpstr>Flux de travail/terme</vt:lpstr>
      <vt:lpstr>Nombre total de doctorants et de post-doctorants dans ORCID</vt:lpstr>
      <vt:lpstr>Taux d’adoption de 67 % atteint</vt:lpstr>
      <vt:lpstr>PowerPoint Presentation</vt:lpstr>
      <vt:lpstr>PowerPoint Presentation</vt:lpstr>
      <vt:lpstr>Est-ce qu'ils mettent à jour leur profil ?</vt:lpstr>
      <vt:lpstr>Résultats du projet</vt:lpstr>
      <vt:lpstr>Planification et collecte d'informations</vt:lpstr>
      <vt:lpstr>Groupes de discussion</vt:lpstr>
      <vt:lpstr>Étapes importantes</vt:lpstr>
      <vt:lpstr>PowerPoint Presentation</vt:lpstr>
      <vt:lpstr>PowerPoint Presentation</vt:lpstr>
      <vt:lpstr>Rapport sur l'impact des diplômés 2025</vt:lpstr>
      <vt:lpstr>Engagement</vt:lpstr>
      <vt:lpstr>Engagement</vt:lpstr>
      <vt:lpstr>Prochaines étapes</vt:lpstr>
      <vt:lpstr>Collaboration avec la Faculté des sciences</vt:lpstr>
      <vt:lpstr>Intégration à la Faculté des sciences</vt:lpstr>
      <vt:lpstr>Image d'ORCID à Waterloo</vt:lpstr>
      <vt:lpstr>Questions/Commentaires</vt:lpstr>
      <vt:lpstr>PowerPoint Presentation</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Ochana</dc:creator>
  <cp:keywords>, docId:1E31F83BE9F79075CDDC8CC7D2184B6E</cp:keywords>
  <cp:lastModifiedBy>Justine Ruffinetto</cp:lastModifiedBy>
  <cp:revision>4</cp:revision>
  <dcterms:created xsi:type="dcterms:W3CDTF">2026-03-02T13:50:28Z</dcterms:created>
  <dcterms:modified xsi:type="dcterms:W3CDTF">2026-05-11T19:49:10Z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0x010100DCDF876760D4C440B0345D8DCE2A5E4E</vt:lpwstr>
  </property>
  <property fmtid="{D5CDD505-2E9C-101B-9397-08002B2CF9AE}" pid="3" name="MediaServiceImageTags">
    <vt:lpwstr/>
  </property>
  <property fmtid="{D5CDD505-2E9C-101B-9397-08002B2CF9AE}" pid="4" name="_dlc_DocIdItemGuid">
    <vt:lpwstr>fed73180-5c1b-4ce6-9784-2637871b5720</vt:lpwstr>
  </property>
</Properties>
</file>