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5"/>
  </p:sldMasterIdLst>
  <p:notesMasterIdLst>
    <p:notesMasterId r:id="rId38"/>
  </p:notesMasterIdLst>
  <p:sldIdLst>
    <p:sldId id="268" r:id="rId6"/>
    <p:sldId id="363" r:id="rId7"/>
    <p:sldId id="351" r:id="rId8"/>
    <p:sldId id="446" r:id="rId9"/>
    <p:sldId id="359" r:id="rId10"/>
    <p:sldId id="447" r:id="rId11"/>
    <p:sldId id="448" r:id="rId12"/>
    <p:sldId id="333" r:id="rId13"/>
    <p:sldId id="445" r:id="rId14"/>
    <p:sldId id="355" r:id="rId15"/>
    <p:sldId id="341" r:id="rId16"/>
    <p:sldId id="361" r:id="rId17"/>
    <p:sldId id="369" r:id="rId18"/>
    <p:sldId id="368" r:id="rId19"/>
    <p:sldId id="354" r:id="rId20"/>
    <p:sldId id="366" r:id="rId21"/>
    <p:sldId id="367" r:id="rId22"/>
    <p:sldId id="334" r:id="rId23"/>
    <p:sldId id="263" r:id="rId24"/>
    <p:sldId id="304" r:id="rId25"/>
    <p:sldId id="450" r:id="rId26"/>
    <p:sldId id="358" r:id="rId27"/>
    <p:sldId id="370" r:id="rId28"/>
    <p:sldId id="356" r:id="rId29"/>
    <p:sldId id="335" r:id="rId30"/>
    <p:sldId id="339" r:id="rId31"/>
    <p:sldId id="362" r:id="rId32"/>
    <p:sldId id="364" r:id="rId33"/>
    <p:sldId id="349" r:id="rId34"/>
    <p:sldId id="365" r:id="rId35"/>
    <p:sldId id="451" r:id="rId36"/>
    <p:sldId id="302" r:id="rId37"/>
  </p:sldIdLst>
  <p:sldSz cx="12192000" cy="6858000"/>
  <p:notesSz cx="6858000" cy="9144000"/>
  <p:embeddedFontLst>
    <p:embeddedFont>
      <p:font typeface="Verdana" panose="020B0604030504040204" pitchFamily="34" charset="0"/>
      <p:regular r:id="rId39"/>
      <p:bold r:id="rId40"/>
      <p:italic r:id="rId41"/>
      <p:boldItalic r:id="rId42"/>
    </p:embeddedFont>
    <p:embeddedFont>
      <p:font typeface="Verdana Pro" panose="020B0604030504040204" pitchFamily="34" charset="0"/>
      <p:regular r:id="rId43"/>
      <p:bold r:id="rId44"/>
      <p:italic r:id="rId45"/>
      <p:boldItalic r:id="rId46"/>
    </p:embeddedFont>
    <p:embeddedFont>
      <p:font typeface="Verdana Pro Black" panose="020B0A04030504040204" pitchFamily="34" charset="0"/>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68A28-0463-2A88-5B50-D862A6FAE03F}" name="Laura Bredahl" initials="LB" userId="S::lbredahl@uwaterloo.ca::63a499fd-dd8f-4477-b92f-c32c1f1cfe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9FF"/>
    <a:srgbClr val="F2EEA8"/>
    <a:srgbClr val="EFBBF0"/>
    <a:srgbClr val="A4DBF7"/>
    <a:srgbClr val="5E6E00"/>
    <a:srgbClr val="D5ED99"/>
    <a:srgbClr val="FED34C"/>
    <a:srgbClr val="C2A8F1"/>
    <a:srgbClr val="F0D2AB"/>
    <a:srgbClr val="F0BB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78818-3D6F-45D5-B1DF-F6E27C009A96}" v="250" dt="2026-05-11T14:29:58.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8" autoAdjust="0"/>
    <p:restoredTop sz="73123" autoAdjust="0"/>
  </p:normalViewPr>
  <p:slideViewPr>
    <p:cSldViewPr snapToGrid="0">
      <p:cViewPr varScale="1">
        <p:scale>
          <a:sx n="95" d="100"/>
          <a:sy n="95" d="100"/>
        </p:scale>
        <p:origin x="187" y="72"/>
      </p:cViewPr>
      <p:guideLst>
        <p:guide orient="horz" pos="2160"/>
        <p:guide pos="3840"/>
      </p:guideLst>
    </p:cSldViewPr>
  </p:slideViewPr>
  <p:outlineViewPr>
    <p:cViewPr>
      <p:scale>
        <a:sx n="33" d="100"/>
        <a:sy n="33" d="100"/>
      </p:scale>
      <p:origin x="0" y="-1608"/>
    </p:cViewPr>
  </p:outlineViewPr>
  <p:notesTextViewPr>
    <p:cViewPr>
      <p:scale>
        <a:sx n="3" d="2"/>
        <a:sy n="3" d="2"/>
      </p:scale>
      <p:origin x="0" y="0"/>
    </p:cViewPr>
  </p:notesTextViewPr>
  <p:sorterViewPr>
    <p:cViewPr>
      <p:scale>
        <a:sx n="30" d="100"/>
        <a:sy n="30" d="100"/>
      </p:scale>
      <p:origin x="0" y="0"/>
    </p:cViewPr>
  </p:sorterViewPr>
  <p:notesViewPr>
    <p:cSldViewPr snapToGrid="0">
      <p:cViewPr varScale="1">
        <p:scale>
          <a:sx n="130" d="100"/>
          <a:sy n="130" d="100"/>
        </p:scale>
        <p:origin x="545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redahl" userId="63a499fd-dd8f-4477-b92f-c32c1f1cfe70" providerId="ADAL" clId="{9C899DA4-87BC-4F15-B62B-BA361A99D752}"/>
    <pc:docChg chg="undo custSel addSld delSld modSld sldOrd">
      <pc:chgData name="Laura Bredahl" userId="63a499fd-dd8f-4477-b92f-c32c1f1cfe70" providerId="ADAL" clId="{9C899DA4-87BC-4F15-B62B-BA361A99D752}" dt="2026-05-11T14:32:44.705" v="1345" actId="20577"/>
      <pc:docMkLst>
        <pc:docMk/>
      </pc:docMkLst>
      <pc:sldChg chg="addSp modSp mod">
        <pc:chgData name="Laura Bredahl" userId="63a499fd-dd8f-4477-b92f-c32c1f1cfe70" providerId="ADAL" clId="{9C899DA4-87BC-4F15-B62B-BA361A99D752}" dt="2026-05-08T12:46:36.523" v="891" actId="1076"/>
        <pc:sldMkLst>
          <pc:docMk/>
          <pc:sldMk cId="443207280" sldId="263"/>
        </pc:sldMkLst>
        <pc:spChg chg="mod">
          <ac:chgData name="Laura Bredahl" userId="63a499fd-dd8f-4477-b92f-c32c1f1cfe70" providerId="ADAL" clId="{9C899DA4-87BC-4F15-B62B-BA361A99D752}" dt="2026-05-08T12:45:42.201" v="889"/>
          <ac:spMkLst>
            <pc:docMk/>
            <pc:sldMk cId="443207280" sldId="263"/>
            <ac:spMk id="2" creationId="{00000000-0000-0000-0000-000000000000}"/>
          </ac:spMkLst>
        </pc:spChg>
        <pc:spChg chg="mod">
          <ac:chgData name="Laura Bredahl" userId="63a499fd-dd8f-4477-b92f-c32c1f1cfe70" providerId="ADAL" clId="{9C899DA4-87BC-4F15-B62B-BA361A99D752}" dt="2026-05-08T12:45:39.329" v="888" actId="21"/>
          <ac:spMkLst>
            <pc:docMk/>
            <pc:sldMk cId="443207280" sldId="263"/>
            <ac:spMk id="3" creationId="{00000000-0000-0000-0000-000000000000}"/>
          </ac:spMkLst>
        </pc:spChg>
        <pc:spChg chg="mod">
          <ac:chgData name="Laura Bredahl" userId="63a499fd-dd8f-4477-b92f-c32c1f1cfe70" providerId="ADAL" clId="{9C899DA4-87BC-4F15-B62B-BA361A99D752}" dt="2026-05-08T12:46:36.523" v="891" actId="1076"/>
          <ac:spMkLst>
            <pc:docMk/>
            <pc:sldMk cId="443207280" sldId="263"/>
            <ac:spMk id="4" creationId="{C854E24D-124A-5522-7060-AFAA3B8A92D5}"/>
          </ac:spMkLst>
        </pc:spChg>
        <pc:spChg chg="add mod">
          <ac:chgData name="Laura Bredahl" userId="63a499fd-dd8f-4477-b92f-c32c1f1cfe70" providerId="ADAL" clId="{9C899DA4-87BC-4F15-B62B-BA361A99D752}" dt="2026-05-08T12:45:49.035" v="890" actId="1076"/>
          <ac:spMkLst>
            <pc:docMk/>
            <pc:sldMk cId="443207280" sldId="263"/>
            <ac:spMk id="5" creationId="{CC24EE54-177E-9A82-D3D7-D03D1D2FFA75}"/>
          </ac:spMkLst>
        </pc:spChg>
      </pc:sldChg>
      <pc:sldChg chg="addSp modSp mod">
        <pc:chgData name="Laura Bredahl" userId="63a499fd-dd8f-4477-b92f-c32c1f1cfe70" providerId="ADAL" clId="{9C899DA4-87BC-4F15-B62B-BA361A99D752}" dt="2026-05-08T12:03:59.606" v="494" actId="1036"/>
        <pc:sldMkLst>
          <pc:docMk/>
          <pc:sldMk cId="2278159042" sldId="268"/>
        </pc:sldMkLst>
        <pc:spChg chg="add mod">
          <ac:chgData name="Laura Bredahl" userId="63a499fd-dd8f-4477-b92f-c32c1f1cfe70" providerId="ADAL" clId="{9C899DA4-87BC-4F15-B62B-BA361A99D752}" dt="2026-05-06T13:10:07.250" v="49" actId="14100"/>
          <ac:spMkLst>
            <pc:docMk/>
            <pc:sldMk cId="2278159042" sldId="268"/>
            <ac:spMk id="3" creationId="{E4278195-E546-69D7-BEEC-B49E76D50E0E}"/>
          </ac:spMkLst>
        </pc:spChg>
        <pc:spChg chg="mod">
          <ac:chgData name="Laura Bredahl" userId="63a499fd-dd8f-4477-b92f-c32c1f1cfe70" providerId="ADAL" clId="{9C899DA4-87BC-4F15-B62B-BA361A99D752}" dt="2026-05-06T13:10:17.552" v="51" actId="14100"/>
          <ac:spMkLst>
            <pc:docMk/>
            <pc:sldMk cId="2278159042" sldId="268"/>
            <ac:spMk id="6" creationId="{9BACC530-A3A7-01CF-7FB5-0323D99532C3}"/>
          </ac:spMkLst>
        </pc:spChg>
        <pc:spChg chg="mod">
          <ac:chgData name="Laura Bredahl" userId="63a499fd-dd8f-4477-b92f-c32c1f1cfe70" providerId="ADAL" clId="{9C899DA4-87BC-4F15-B62B-BA361A99D752}" dt="2026-05-06T13:08:46.316" v="6" actId="1076"/>
          <ac:spMkLst>
            <pc:docMk/>
            <pc:sldMk cId="2278159042" sldId="268"/>
            <ac:spMk id="8" creationId="{FBD4ED21-E415-BCB5-0C38-7404DD579965}"/>
          </ac:spMkLst>
        </pc:spChg>
        <pc:spChg chg="mod">
          <ac:chgData name="Laura Bredahl" userId="63a499fd-dd8f-4477-b92f-c32c1f1cfe70" providerId="ADAL" clId="{9C899DA4-87BC-4F15-B62B-BA361A99D752}" dt="2026-05-08T12:03:59.606" v="494" actId="1036"/>
          <ac:spMkLst>
            <pc:docMk/>
            <pc:sldMk cId="2278159042" sldId="268"/>
            <ac:spMk id="9" creationId="{6A9B1AEB-C8C9-D645-2B9E-E2D05122D5A2}"/>
          </ac:spMkLst>
        </pc:spChg>
      </pc:sldChg>
      <pc:sldChg chg="modSp mod ord">
        <pc:chgData name="Laura Bredahl" userId="63a499fd-dd8f-4477-b92f-c32c1f1cfe70" providerId="ADAL" clId="{9C899DA4-87BC-4F15-B62B-BA361A99D752}" dt="2026-05-08T12:48:52.438" v="910" actId="13926"/>
        <pc:sldMkLst>
          <pc:docMk/>
          <pc:sldMk cId="1376439977" sldId="304"/>
        </pc:sldMkLst>
        <pc:spChg chg="mod">
          <ac:chgData name="Laura Bredahl" userId="63a499fd-dd8f-4477-b92f-c32c1f1cfe70" providerId="ADAL" clId="{9C899DA4-87BC-4F15-B62B-BA361A99D752}" dt="2026-05-08T12:48:52.438" v="910" actId="13926"/>
          <ac:spMkLst>
            <pc:docMk/>
            <pc:sldMk cId="1376439977" sldId="304"/>
            <ac:spMk id="2" creationId="{FD0C2920-D78C-8318-FC9A-4F64D3D1B55F}"/>
          </ac:spMkLst>
        </pc:spChg>
        <pc:graphicFrameChg chg="mod">
          <ac:chgData name="Laura Bredahl" userId="63a499fd-dd8f-4477-b92f-c32c1f1cfe70" providerId="ADAL" clId="{9C899DA4-87BC-4F15-B62B-BA361A99D752}" dt="2026-05-06T23:05:56.590" v="436"/>
          <ac:graphicFrameMkLst>
            <pc:docMk/>
            <pc:sldMk cId="1376439977" sldId="304"/>
            <ac:graphicFrameMk id="7" creationId="{A77BFEF0-B21E-050F-38D6-D82111E768AB}"/>
          </ac:graphicFrameMkLst>
        </pc:graphicFrameChg>
      </pc:sldChg>
      <pc:sldChg chg="addSp modSp mod">
        <pc:chgData name="Laura Bredahl" userId="63a499fd-dd8f-4477-b92f-c32c1f1cfe70" providerId="ADAL" clId="{9C899DA4-87BC-4F15-B62B-BA361A99D752}" dt="2026-05-08T12:41:52.935" v="782" actId="20577"/>
        <pc:sldMkLst>
          <pc:docMk/>
          <pc:sldMk cId="2260351735" sldId="333"/>
        </pc:sldMkLst>
        <pc:spChg chg="add mod">
          <ac:chgData name="Laura Bredahl" userId="63a499fd-dd8f-4477-b92f-c32c1f1cfe70" providerId="ADAL" clId="{9C899DA4-87BC-4F15-B62B-BA361A99D752}" dt="2026-05-08T12:41:52.935" v="782" actId="20577"/>
          <ac:spMkLst>
            <pc:docMk/>
            <pc:sldMk cId="2260351735" sldId="333"/>
            <ac:spMk id="4" creationId="{C74BB733-36E4-8AA0-4276-3281BB7D74A4}"/>
          </ac:spMkLst>
        </pc:spChg>
      </pc:sldChg>
      <pc:sldChg chg="modSp mod modClrScheme chgLayout">
        <pc:chgData name="Laura Bredahl" userId="63a499fd-dd8f-4477-b92f-c32c1f1cfe70" providerId="ADAL" clId="{9C899DA4-87BC-4F15-B62B-BA361A99D752}" dt="2026-05-11T14:09:51.935" v="1297" actId="700"/>
        <pc:sldMkLst>
          <pc:docMk/>
          <pc:sldMk cId="2452110358" sldId="334"/>
        </pc:sldMkLst>
        <pc:spChg chg="mod ord">
          <ac:chgData name="Laura Bredahl" userId="63a499fd-dd8f-4477-b92f-c32c1f1cfe70" providerId="ADAL" clId="{9C899DA4-87BC-4F15-B62B-BA361A99D752}" dt="2026-05-11T14:09:51.935" v="1297" actId="700"/>
          <ac:spMkLst>
            <pc:docMk/>
            <pc:sldMk cId="2452110358" sldId="334"/>
            <ac:spMk id="3" creationId="{CA9D7D90-3F1F-0629-F941-9402062EEC29}"/>
          </ac:spMkLst>
        </pc:spChg>
        <pc:spChg chg="mod ord">
          <ac:chgData name="Laura Bredahl" userId="63a499fd-dd8f-4477-b92f-c32c1f1cfe70" providerId="ADAL" clId="{9C899DA4-87BC-4F15-B62B-BA361A99D752}" dt="2026-05-11T14:09:51.935" v="1297" actId="700"/>
          <ac:spMkLst>
            <pc:docMk/>
            <pc:sldMk cId="2452110358" sldId="334"/>
            <ac:spMk id="5" creationId="{038FC44E-CE36-2BA3-8744-9326628DCC64}"/>
          </ac:spMkLst>
        </pc:spChg>
        <pc:spChg chg="mod ord">
          <ac:chgData name="Laura Bredahl" userId="63a499fd-dd8f-4477-b92f-c32c1f1cfe70" providerId="ADAL" clId="{9C899DA4-87BC-4F15-B62B-BA361A99D752}" dt="2026-05-11T14:09:51.935" v="1297" actId="700"/>
          <ac:spMkLst>
            <pc:docMk/>
            <pc:sldMk cId="2452110358" sldId="334"/>
            <ac:spMk id="9" creationId="{ABF36493-FF57-032A-BA04-7671AA9B8F35}"/>
          </ac:spMkLst>
        </pc:spChg>
      </pc:sldChg>
      <pc:sldChg chg="addSp delSp modSp mod modClrScheme chgLayout">
        <pc:chgData name="Laura Bredahl" userId="63a499fd-dd8f-4477-b92f-c32c1f1cfe70" providerId="ADAL" clId="{9C899DA4-87BC-4F15-B62B-BA361A99D752}" dt="2026-05-11T14:27:20.334" v="1298" actId="700"/>
        <pc:sldMkLst>
          <pc:docMk/>
          <pc:sldMk cId="2781286951" sldId="335"/>
        </pc:sldMkLst>
        <pc:spChg chg="add mod ord">
          <ac:chgData name="Laura Bredahl" userId="63a499fd-dd8f-4477-b92f-c32c1f1cfe70" providerId="ADAL" clId="{9C899DA4-87BC-4F15-B62B-BA361A99D752}" dt="2026-05-11T14:27:20.334" v="1298" actId="700"/>
          <ac:spMkLst>
            <pc:docMk/>
            <pc:sldMk cId="2781286951" sldId="335"/>
            <ac:spMk id="2" creationId="{CCFAFE36-8B16-C49C-B6D3-DBECBF75D9F3}"/>
          </ac:spMkLst>
        </pc:spChg>
        <pc:spChg chg="mod ord">
          <ac:chgData name="Laura Bredahl" userId="63a499fd-dd8f-4477-b92f-c32c1f1cfe70" providerId="ADAL" clId="{9C899DA4-87BC-4F15-B62B-BA361A99D752}" dt="2026-05-11T14:27:20.334" v="1298" actId="700"/>
          <ac:spMkLst>
            <pc:docMk/>
            <pc:sldMk cId="2781286951" sldId="335"/>
            <ac:spMk id="3" creationId="{339CD289-3577-5FF1-6B23-DE573280F724}"/>
          </ac:spMkLst>
        </pc:spChg>
        <pc:spChg chg="mod ord">
          <ac:chgData name="Laura Bredahl" userId="63a499fd-dd8f-4477-b92f-c32c1f1cfe70" providerId="ADAL" clId="{9C899DA4-87BC-4F15-B62B-BA361A99D752}" dt="2026-05-11T14:27:20.334" v="1298" actId="700"/>
          <ac:spMkLst>
            <pc:docMk/>
            <pc:sldMk cId="2781286951" sldId="335"/>
            <ac:spMk id="5" creationId="{865EC489-4AF4-750A-E637-AF61CCED8544}"/>
          </ac:spMkLst>
        </pc:spChg>
        <pc:spChg chg="del mod ord">
          <ac:chgData name="Laura Bredahl" userId="63a499fd-dd8f-4477-b92f-c32c1f1cfe70" providerId="ADAL" clId="{9C899DA4-87BC-4F15-B62B-BA361A99D752}" dt="2026-05-11T14:27:20.334" v="1298" actId="700"/>
          <ac:spMkLst>
            <pc:docMk/>
            <pc:sldMk cId="2781286951" sldId="335"/>
            <ac:spMk id="9" creationId="{325072ED-DB62-6517-0965-897D034D3CBE}"/>
          </ac:spMkLst>
        </pc:spChg>
      </pc:sldChg>
      <pc:sldChg chg="addSp delSp modSp mod modClrScheme chgLayout">
        <pc:chgData name="Laura Bredahl" userId="63a499fd-dd8f-4477-b92f-c32c1f1cfe70" providerId="ADAL" clId="{9C899DA4-87BC-4F15-B62B-BA361A99D752}" dt="2026-05-11T14:09:43.717" v="1296" actId="700"/>
        <pc:sldMkLst>
          <pc:docMk/>
          <pc:sldMk cId="2888680541" sldId="341"/>
        </pc:sldMkLst>
        <pc:spChg chg="mod ord">
          <ac:chgData name="Laura Bredahl" userId="63a499fd-dd8f-4477-b92f-c32c1f1cfe70" providerId="ADAL" clId="{9C899DA4-87BC-4F15-B62B-BA361A99D752}" dt="2026-05-11T14:09:43.717" v="1296" actId="700"/>
          <ac:spMkLst>
            <pc:docMk/>
            <pc:sldMk cId="2888680541" sldId="341"/>
            <ac:spMk id="2" creationId="{965EBBD6-E062-FF4E-5BB8-90AA6FB54D07}"/>
          </ac:spMkLst>
        </pc:spChg>
        <pc:spChg chg="add del mod ord">
          <ac:chgData name="Laura Bredahl" userId="63a499fd-dd8f-4477-b92f-c32c1f1cfe70" providerId="ADAL" clId="{9C899DA4-87BC-4F15-B62B-BA361A99D752}" dt="2026-05-11T14:09:43.717" v="1296" actId="700"/>
          <ac:spMkLst>
            <pc:docMk/>
            <pc:sldMk cId="2888680541" sldId="341"/>
            <ac:spMk id="3" creationId="{21D9153E-70FD-CFA0-DE43-B895DDE8267C}"/>
          </ac:spMkLst>
        </pc:spChg>
        <pc:spChg chg="add del mod ord">
          <ac:chgData name="Laura Bredahl" userId="63a499fd-dd8f-4477-b92f-c32c1f1cfe70" providerId="ADAL" clId="{9C899DA4-87BC-4F15-B62B-BA361A99D752}" dt="2026-05-11T14:09:43.717" v="1296" actId="700"/>
          <ac:spMkLst>
            <pc:docMk/>
            <pc:sldMk cId="2888680541" sldId="341"/>
            <ac:spMk id="4" creationId="{150E6557-AD99-B796-2F37-72A368404DEE}"/>
          </ac:spMkLst>
        </pc:spChg>
        <pc:spChg chg="mod ord">
          <ac:chgData name="Laura Bredahl" userId="63a499fd-dd8f-4477-b92f-c32c1f1cfe70" providerId="ADAL" clId="{9C899DA4-87BC-4F15-B62B-BA361A99D752}" dt="2026-05-11T14:09:43.717" v="1296" actId="700"/>
          <ac:spMkLst>
            <pc:docMk/>
            <pc:sldMk cId="2888680541" sldId="341"/>
            <ac:spMk id="5" creationId="{85DCC261-F7FE-AF80-E520-2AFD57CF8840}"/>
          </ac:spMkLst>
        </pc:spChg>
        <pc:spChg chg="add mod ord">
          <ac:chgData name="Laura Bredahl" userId="63a499fd-dd8f-4477-b92f-c32c1f1cfe70" providerId="ADAL" clId="{9C899DA4-87BC-4F15-B62B-BA361A99D752}" dt="2026-05-11T14:09:43.717" v="1296" actId="700"/>
          <ac:spMkLst>
            <pc:docMk/>
            <pc:sldMk cId="2888680541" sldId="341"/>
            <ac:spMk id="6" creationId="{6C9F461D-DA9C-D1F6-55B4-63AAE18F7461}"/>
          </ac:spMkLst>
        </pc:spChg>
      </pc:sldChg>
      <pc:sldChg chg="modSp ord">
        <pc:chgData name="Laura Bredahl" userId="63a499fd-dd8f-4477-b92f-c32c1f1cfe70" providerId="ADAL" clId="{9C899DA4-87BC-4F15-B62B-BA361A99D752}" dt="2026-05-06T23:03:19.440" v="359"/>
        <pc:sldMkLst>
          <pc:docMk/>
          <pc:sldMk cId="3309965563" sldId="354"/>
        </pc:sldMkLst>
        <pc:graphicFrameChg chg="mod">
          <ac:chgData name="Laura Bredahl" userId="63a499fd-dd8f-4477-b92f-c32c1f1cfe70" providerId="ADAL" clId="{9C899DA4-87BC-4F15-B62B-BA361A99D752}" dt="2026-05-06T23:03:04.854" v="353"/>
          <ac:graphicFrameMkLst>
            <pc:docMk/>
            <pc:sldMk cId="3309965563" sldId="354"/>
            <ac:graphicFrameMk id="6" creationId="{EA77B47A-9328-F5CF-F51B-5DC31E3F3E04}"/>
          </ac:graphicFrameMkLst>
        </pc:graphicFrameChg>
      </pc:sldChg>
      <pc:sldChg chg="addSp delSp modSp mod">
        <pc:chgData name="Laura Bredahl" userId="63a499fd-dd8f-4477-b92f-c32c1f1cfe70" providerId="ADAL" clId="{9C899DA4-87BC-4F15-B62B-BA361A99D752}" dt="2026-05-08T13:03:03.536" v="916" actId="22"/>
        <pc:sldMkLst>
          <pc:docMk/>
          <pc:sldMk cId="1316290186" sldId="355"/>
        </pc:sldMkLst>
        <pc:spChg chg="add mod">
          <ac:chgData name="Laura Bredahl" userId="63a499fd-dd8f-4477-b92f-c32c1f1cfe70" providerId="ADAL" clId="{9C899DA4-87BC-4F15-B62B-BA361A99D752}" dt="2026-05-08T13:03:00.879" v="915" actId="478"/>
          <ac:spMkLst>
            <pc:docMk/>
            <pc:sldMk cId="1316290186" sldId="355"/>
            <ac:spMk id="4" creationId="{A309C8EB-5DFC-61EE-27D1-D237E2AD4FB0}"/>
          </ac:spMkLst>
        </pc:spChg>
        <pc:picChg chg="add">
          <ac:chgData name="Laura Bredahl" userId="63a499fd-dd8f-4477-b92f-c32c1f1cfe70" providerId="ADAL" clId="{9C899DA4-87BC-4F15-B62B-BA361A99D752}" dt="2026-05-08T13:03:03.536" v="916" actId="22"/>
          <ac:picMkLst>
            <pc:docMk/>
            <pc:sldMk cId="1316290186" sldId="355"/>
            <ac:picMk id="8" creationId="{6A2D5BDB-CB65-4AE2-A839-A6A5B13DCCFA}"/>
          </ac:picMkLst>
        </pc:picChg>
      </pc:sldChg>
      <pc:sldChg chg="modSp mod ord">
        <pc:chgData name="Laura Bredahl" userId="63a499fd-dd8f-4477-b92f-c32c1f1cfe70" providerId="ADAL" clId="{9C899DA4-87BC-4F15-B62B-BA361A99D752}" dt="2026-05-08T12:43:40.980" v="803" actId="1076"/>
        <pc:sldMkLst>
          <pc:docMk/>
          <pc:sldMk cId="1520351037" sldId="358"/>
        </pc:sldMkLst>
        <pc:picChg chg="mod">
          <ac:chgData name="Laura Bredahl" userId="63a499fd-dd8f-4477-b92f-c32c1f1cfe70" providerId="ADAL" clId="{9C899DA4-87BC-4F15-B62B-BA361A99D752}" dt="2026-05-08T12:43:40.980" v="803" actId="1076"/>
          <ac:picMkLst>
            <pc:docMk/>
            <pc:sldMk cId="1520351037" sldId="358"/>
            <ac:picMk id="9" creationId="{03CA7284-2686-8419-2D42-97C00DF3D526}"/>
          </ac:picMkLst>
        </pc:picChg>
      </pc:sldChg>
      <pc:sldChg chg="addSp delSp modSp mod">
        <pc:chgData name="Laura Bredahl" userId="63a499fd-dd8f-4477-b92f-c32c1f1cfe70" providerId="ADAL" clId="{9C899DA4-87BC-4F15-B62B-BA361A99D752}" dt="2026-05-08T12:36:48.174" v="725" actId="1076"/>
        <pc:sldMkLst>
          <pc:docMk/>
          <pc:sldMk cId="4002433586" sldId="359"/>
        </pc:sldMkLst>
        <pc:spChg chg="add mod">
          <ac:chgData name="Laura Bredahl" userId="63a499fd-dd8f-4477-b92f-c32c1f1cfe70" providerId="ADAL" clId="{9C899DA4-87BC-4F15-B62B-BA361A99D752}" dt="2026-05-08T12:36:26.468" v="722" actId="120"/>
          <ac:spMkLst>
            <pc:docMk/>
            <pc:sldMk cId="4002433586" sldId="359"/>
            <ac:spMk id="15" creationId="{4BA5E96B-2A15-6F06-6B02-C99FF79132E4}"/>
          </ac:spMkLst>
        </pc:spChg>
        <pc:picChg chg="mod">
          <ac:chgData name="Laura Bredahl" userId="63a499fd-dd8f-4477-b92f-c32c1f1cfe70" providerId="ADAL" clId="{9C899DA4-87BC-4F15-B62B-BA361A99D752}" dt="2026-05-08T12:36:48.174" v="725" actId="1076"/>
          <ac:picMkLst>
            <pc:docMk/>
            <pc:sldMk cId="4002433586" sldId="359"/>
            <ac:picMk id="7" creationId="{59E7F87C-AA2C-EDEE-52C7-85842A0C446E}"/>
          </ac:picMkLst>
        </pc:picChg>
      </pc:sldChg>
      <pc:sldChg chg="delSp mod ord">
        <pc:chgData name="Laura Bredahl" userId="63a499fd-dd8f-4477-b92f-c32c1f1cfe70" providerId="ADAL" clId="{9C899DA4-87BC-4F15-B62B-BA361A99D752}" dt="2026-05-11T14:28:44.902" v="1301"/>
        <pc:sldMkLst>
          <pc:docMk/>
          <pc:sldMk cId="2104943970" sldId="361"/>
        </pc:sldMkLst>
      </pc:sldChg>
      <pc:sldChg chg="modSp mod modClrScheme chgLayout">
        <pc:chgData name="Laura Bredahl" userId="63a499fd-dd8f-4477-b92f-c32c1f1cfe70" providerId="ADAL" clId="{9C899DA4-87BC-4F15-B62B-BA361A99D752}" dt="2026-05-11T14:27:38.582" v="1299" actId="700"/>
        <pc:sldMkLst>
          <pc:docMk/>
          <pc:sldMk cId="3791695589" sldId="362"/>
        </pc:sldMkLst>
        <pc:spChg chg="mod ord">
          <ac:chgData name="Laura Bredahl" userId="63a499fd-dd8f-4477-b92f-c32c1f1cfe70" providerId="ADAL" clId="{9C899DA4-87BC-4F15-B62B-BA361A99D752}" dt="2026-05-11T14:27:38.582" v="1299" actId="700"/>
          <ac:spMkLst>
            <pc:docMk/>
            <pc:sldMk cId="3791695589" sldId="362"/>
            <ac:spMk id="3" creationId="{03DD1B4D-A771-0C7E-922E-A0268176318E}"/>
          </ac:spMkLst>
        </pc:spChg>
        <pc:spChg chg="mod ord">
          <ac:chgData name="Laura Bredahl" userId="63a499fd-dd8f-4477-b92f-c32c1f1cfe70" providerId="ADAL" clId="{9C899DA4-87BC-4F15-B62B-BA361A99D752}" dt="2026-05-11T14:27:38.582" v="1299" actId="700"/>
          <ac:spMkLst>
            <pc:docMk/>
            <pc:sldMk cId="3791695589" sldId="362"/>
            <ac:spMk id="5" creationId="{E1DA2FC1-2CF7-06B4-3070-DC13B5A9B375}"/>
          </ac:spMkLst>
        </pc:spChg>
        <pc:spChg chg="mod ord">
          <ac:chgData name="Laura Bredahl" userId="63a499fd-dd8f-4477-b92f-c32c1f1cfe70" providerId="ADAL" clId="{9C899DA4-87BC-4F15-B62B-BA361A99D752}" dt="2026-05-11T14:27:38.582" v="1299" actId="700"/>
          <ac:spMkLst>
            <pc:docMk/>
            <pc:sldMk cId="3791695589" sldId="362"/>
            <ac:spMk id="9" creationId="{CA750A25-3969-45C9-909A-E725545B5C7B}"/>
          </ac:spMkLst>
        </pc:spChg>
      </pc:sldChg>
      <pc:sldChg chg="addSp delSp modSp new mod modClrScheme chgLayout">
        <pc:chgData name="Laura Bredahl" userId="63a499fd-dd8f-4477-b92f-c32c1f1cfe70" providerId="ADAL" clId="{9C899DA4-87BC-4F15-B62B-BA361A99D752}" dt="2026-05-11T14:08:36.509" v="1293" actId="478"/>
        <pc:sldMkLst>
          <pc:docMk/>
          <pc:sldMk cId="3139686568" sldId="364"/>
        </pc:sldMkLst>
        <pc:spChg chg="mod ord">
          <ac:chgData name="Laura Bredahl" userId="63a499fd-dd8f-4477-b92f-c32c1f1cfe70" providerId="ADAL" clId="{9C899DA4-87BC-4F15-B62B-BA361A99D752}" dt="2026-05-06T13:14:11.178" v="67" actId="700"/>
          <ac:spMkLst>
            <pc:docMk/>
            <pc:sldMk cId="3139686568" sldId="364"/>
            <ac:spMk id="2" creationId="{C7E4EE6E-ED9F-6445-9309-C21112E390C2}"/>
          </ac:spMkLst>
        </pc:spChg>
        <pc:spChg chg="del mod ord">
          <ac:chgData name="Laura Bredahl" userId="63a499fd-dd8f-4477-b92f-c32c1f1cfe70" providerId="ADAL" clId="{9C899DA4-87BC-4F15-B62B-BA361A99D752}" dt="2026-05-11T14:08:36.509" v="1293" actId="478"/>
          <ac:spMkLst>
            <pc:docMk/>
            <pc:sldMk cId="3139686568" sldId="364"/>
            <ac:spMk id="3" creationId="{6E731912-AD56-A0DA-26C2-5BD93AAB4E07}"/>
          </ac:spMkLst>
        </pc:spChg>
        <pc:spChg chg="add mod ord">
          <ac:chgData name="Laura Bredahl" userId="63a499fd-dd8f-4477-b92f-c32c1f1cfe70" providerId="ADAL" clId="{9C899DA4-87BC-4F15-B62B-BA361A99D752}" dt="2026-05-06T15:37:56.261" v="205" actId="20577"/>
          <ac:spMkLst>
            <pc:docMk/>
            <pc:sldMk cId="3139686568" sldId="364"/>
            <ac:spMk id="6" creationId="{3A7F32A4-D776-0CA1-96FC-EDA229217FC8}"/>
          </ac:spMkLst>
        </pc:spChg>
        <pc:spChg chg="add mod ord">
          <ac:chgData name="Laura Bredahl" userId="63a499fd-dd8f-4477-b92f-c32c1f1cfe70" providerId="ADAL" clId="{9C899DA4-87BC-4F15-B62B-BA361A99D752}" dt="2026-05-06T15:38:52.956" v="218" actId="14100"/>
          <ac:spMkLst>
            <pc:docMk/>
            <pc:sldMk cId="3139686568" sldId="364"/>
            <ac:spMk id="7" creationId="{B5823689-C265-CC53-3E09-7886CCF179A2}"/>
          </ac:spMkLst>
        </pc:spChg>
        <pc:spChg chg="add mod ord">
          <ac:chgData name="Laura Bredahl" userId="63a499fd-dd8f-4477-b92f-c32c1f1cfe70" providerId="ADAL" clId="{9C899DA4-87BC-4F15-B62B-BA361A99D752}" dt="2026-05-06T15:39:02.163" v="221" actId="14100"/>
          <ac:spMkLst>
            <pc:docMk/>
            <pc:sldMk cId="3139686568" sldId="364"/>
            <ac:spMk id="8" creationId="{240A4465-AD3B-65C6-B368-9351B983E91B}"/>
          </ac:spMkLst>
        </pc:spChg>
        <pc:picChg chg="add mod">
          <ac:chgData name="Laura Bredahl" userId="63a499fd-dd8f-4477-b92f-c32c1f1cfe70" providerId="ADAL" clId="{9C899DA4-87BC-4F15-B62B-BA361A99D752}" dt="2026-05-06T15:39:06.148" v="222" actId="14100"/>
          <ac:picMkLst>
            <pc:docMk/>
            <pc:sldMk cId="3139686568" sldId="364"/>
            <ac:picMk id="10" creationId="{E0D70AF7-89CE-BE66-7D54-48F6F94D4D48}"/>
          </ac:picMkLst>
        </pc:picChg>
        <pc:picChg chg="add mod">
          <ac:chgData name="Laura Bredahl" userId="63a499fd-dd8f-4477-b92f-c32c1f1cfe70" providerId="ADAL" clId="{9C899DA4-87BC-4F15-B62B-BA361A99D752}" dt="2026-05-06T15:39:08.858" v="223" actId="14100"/>
          <ac:picMkLst>
            <pc:docMk/>
            <pc:sldMk cId="3139686568" sldId="364"/>
            <ac:picMk id="12" creationId="{8266617F-0A1C-F110-DAC4-1A11040932A6}"/>
          </ac:picMkLst>
        </pc:picChg>
      </pc:sldChg>
      <pc:sldChg chg="addSp delSp modSp new mod">
        <pc:chgData name="Laura Bredahl" userId="63a499fd-dd8f-4477-b92f-c32c1f1cfe70" providerId="ADAL" clId="{9C899DA4-87BC-4F15-B62B-BA361A99D752}" dt="2026-05-11T14:08:32.572" v="1292" actId="478"/>
        <pc:sldMkLst>
          <pc:docMk/>
          <pc:sldMk cId="1507337660" sldId="365"/>
        </pc:sldMkLst>
        <pc:spChg chg="mod">
          <ac:chgData name="Laura Bredahl" userId="63a499fd-dd8f-4477-b92f-c32c1f1cfe70" providerId="ADAL" clId="{9C899DA4-87BC-4F15-B62B-BA361A99D752}" dt="2026-05-06T22:33:48.376" v="249" actId="20577"/>
          <ac:spMkLst>
            <pc:docMk/>
            <pc:sldMk cId="1507337660" sldId="365"/>
            <ac:spMk id="3" creationId="{67B55767-7528-9A9D-30FF-FBAEF565128C}"/>
          </ac:spMkLst>
        </pc:spChg>
        <pc:spChg chg="del">
          <ac:chgData name="Laura Bredahl" userId="63a499fd-dd8f-4477-b92f-c32c1f1cfe70" providerId="ADAL" clId="{9C899DA4-87BC-4F15-B62B-BA361A99D752}" dt="2026-05-11T14:08:32.572" v="1292" actId="478"/>
          <ac:spMkLst>
            <pc:docMk/>
            <pc:sldMk cId="1507337660" sldId="365"/>
            <ac:spMk id="4" creationId="{94BC555F-729D-71A6-A6B9-C822A5CEE19D}"/>
          </ac:spMkLst>
        </pc:spChg>
        <pc:picChg chg="add mod">
          <ac:chgData name="Laura Bredahl" userId="63a499fd-dd8f-4477-b92f-c32c1f1cfe70" providerId="ADAL" clId="{9C899DA4-87BC-4F15-B62B-BA361A99D752}" dt="2026-05-11T14:06:08.325" v="1215" actId="1440"/>
          <ac:picMkLst>
            <pc:docMk/>
            <pc:sldMk cId="1507337660" sldId="365"/>
            <ac:picMk id="7" creationId="{90069C8C-A130-E67A-4F25-F19D5EB86B3C}"/>
          </ac:picMkLst>
        </pc:picChg>
        <pc:picChg chg="add mod modCrop">
          <ac:chgData name="Laura Bredahl" userId="63a499fd-dd8f-4477-b92f-c32c1f1cfe70" providerId="ADAL" clId="{9C899DA4-87BC-4F15-B62B-BA361A99D752}" dt="2026-05-11T14:06:23.599" v="1217" actId="1440"/>
          <ac:picMkLst>
            <pc:docMk/>
            <pc:sldMk cId="1507337660" sldId="365"/>
            <ac:picMk id="8" creationId="{D9294791-F563-6F8B-EFDA-B1B6B2BD0139}"/>
          </ac:picMkLst>
        </pc:picChg>
      </pc:sldChg>
      <pc:sldChg chg="addSp delSp modSp new mod">
        <pc:chgData name="Laura Bredahl" userId="63a499fd-dd8f-4477-b92f-c32c1f1cfe70" providerId="ADAL" clId="{9C899DA4-87BC-4F15-B62B-BA361A99D752}" dt="2026-05-08T20:50:40.186" v="1203" actId="27918"/>
        <pc:sldMkLst>
          <pc:docMk/>
          <pc:sldMk cId="1987923029" sldId="366"/>
        </pc:sldMkLst>
        <pc:spChg chg="add del">
          <ac:chgData name="Laura Bredahl" userId="63a499fd-dd8f-4477-b92f-c32c1f1cfe70" providerId="ADAL" clId="{9C899DA4-87BC-4F15-B62B-BA361A99D752}" dt="2026-05-06T22:37:48.002" v="255"/>
          <ac:spMkLst>
            <pc:docMk/>
            <pc:sldMk cId="1987923029" sldId="366"/>
            <ac:spMk id="5" creationId="{4B7AB063-FD8D-B480-B854-8BC4497342BF}"/>
          </ac:spMkLst>
        </pc:spChg>
        <pc:graphicFrameChg chg="add mod">
          <ac:chgData name="Laura Bredahl" userId="63a499fd-dd8f-4477-b92f-c32c1f1cfe70" providerId="ADAL" clId="{9C899DA4-87BC-4F15-B62B-BA361A99D752}" dt="2026-05-08T19:28:57.702" v="1088"/>
          <ac:graphicFrameMkLst>
            <pc:docMk/>
            <pc:sldMk cId="1987923029" sldId="366"/>
            <ac:graphicFrameMk id="8" creationId="{A09D72BB-553A-1120-89FA-ADA5D2135F6E}"/>
          </ac:graphicFrameMkLst>
        </pc:graphicFrameChg>
        <pc:graphicFrameChg chg="add mod">
          <ac:chgData name="Laura Bredahl" userId="63a499fd-dd8f-4477-b92f-c32c1f1cfe70" providerId="ADAL" clId="{9C899DA4-87BC-4F15-B62B-BA361A99D752}" dt="2026-05-08T19:30:57.131" v="1109" actId="1076"/>
          <ac:graphicFrameMkLst>
            <pc:docMk/>
            <pc:sldMk cId="1987923029" sldId="366"/>
            <ac:graphicFrameMk id="9" creationId="{422E175F-E4DD-4369-F037-7C3E943A3B1A}"/>
          </ac:graphicFrameMkLst>
        </pc:graphicFrameChg>
      </pc:sldChg>
      <pc:sldChg chg="addSp delSp modSp new mod">
        <pc:chgData name="Laura Bredahl" userId="63a499fd-dd8f-4477-b92f-c32c1f1cfe70" providerId="ADAL" clId="{9C899DA4-87BC-4F15-B62B-BA361A99D752}" dt="2026-05-11T14:32:44.705" v="1345" actId="20577"/>
        <pc:sldMkLst>
          <pc:docMk/>
          <pc:sldMk cId="622070239" sldId="367"/>
        </pc:sldMkLst>
        <pc:spChg chg="mod">
          <ac:chgData name="Laura Bredahl" userId="63a499fd-dd8f-4477-b92f-c32c1f1cfe70" providerId="ADAL" clId="{9C899DA4-87BC-4F15-B62B-BA361A99D752}" dt="2026-05-11T14:32:44.705" v="1345" actId="20577"/>
          <ac:spMkLst>
            <pc:docMk/>
            <pc:sldMk cId="622070239" sldId="367"/>
            <ac:spMk id="2" creationId="{F5E8155C-5C62-80E6-5F9B-63905D5B0F90}"/>
          </ac:spMkLst>
        </pc:spChg>
        <pc:graphicFrameChg chg="add mod">
          <ac:chgData name="Laura Bredahl" userId="63a499fd-dd8f-4477-b92f-c32c1f1cfe70" providerId="ADAL" clId="{9C899DA4-87BC-4F15-B62B-BA361A99D752}" dt="2026-05-11T14:29:58.298" v="1308" actId="208"/>
          <ac:graphicFrameMkLst>
            <pc:docMk/>
            <pc:sldMk cId="622070239" sldId="367"/>
            <ac:graphicFrameMk id="5" creationId="{60C68A07-A31B-A2F1-1171-9DB5B9190A07}"/>
          </ac:graphicFrameMkLst>
        </pc:graphicFrameChg>
        <pc:graphicFrameChg chg="add mod">
          <ac:chgData name="Laura Bredahl" userId="63a499fd-dd8f-4477-b92f-c32c1f1cfe70" providerId="ADAL" clId="{9C899DA4-87BC-4F15-B62B-BA361A99D752}" dt="2026-05-11T14:29:21.101" v="1307" actId="20577"/>
          <ac:graphicFrameMkLst>
            <pc:docMk/>
            <pc:sldMk cId="622070239" sldId="367"/>
            <ac:graphicFrameMk id="6" creationId="{08FE4CDC-546F-3BC0-1719-AE0C274EAF94}"/>
          </ac:graphicFrameMkLst>
        </pc:graphicFrameChg>
      </pc:sldChg>
      <pc:sldChg chg="addSp delSp modSp new mod ord">
        <pc:chgData name="Laura Bredahl" userId="63a499fd-dd8f-4477-b92f-c32c1f1cfe70" providerId="ADAL" clId="{9C899DA4-87BC-4F15-B62B-BA361A99D752}" dt="2026-05-08T19:25:51.357" v="1074" actId="14100"/>
        <pc:sldMkLst>
          <pc:docMk/>
          <pc:sldMk cId="3290500435" sldId="368"/>
        </pc:sldMkLst>
        <pc:spChg chg="mod">
          <ac:chgData name="Laura Bredahl" userId="63a499fd-dd8f-4477-b92f-c32c1f1cfe70" providerId="ADAL" clId="{9C899DA4-87BC-4F15-B62B-BA361A99D752}" dt="2026-05-06T23:04:15.582" v="388" actId="20577"/>
          <ac:spMkLst>
            <pc:docMk/>
            <pc:sldMk cId="3290500435" sldId="368"/>
            <ac:spMk id="2" creationId="{2639C880-E190-BFD3-E7C1-676882720C5C}"/>
          </ac:spMkLst>
        </pc:spChg>
        <pc:spChg chg="add mod">
          <ac:chgData name="Laura Bredahl" userId="63a499fd-dd8f-4477-b92f-c32c1f1cfe70" providerId="ADAL" clId="{9C899DA4-87BC-4F15-B62B-BA361A99D752}" dt="2026-05-08T19:25:51.357" v="1074" actId="14100"/>
          <ac:spMkLst>
            <pc:docMk/>
            <pc:sldMk cId="3290500435" sldId="368"/>
            <ac:spMk id="8" creationId="{ED75CE72-BFAC-5636-70D9-EBFFE160D4EB}"/>
          </ac:spMkLst>
        </pc:spChg>
        <pc:spChg chg="add mod">
          <ac:chgData name="Laura Bredahl" userId="63a499fd-dd8f-4477-b92f-c32c1f1cfe70" providerId="ADAL" clId="{9C899DA4-87BC-4F15-B62B-BA361A99D752}" dt="2026-05-08T19:25:48.150" v="1073" actId="14100"/>
          <ac:spMkLst>
            <pc:docMk/>
            <pc:sldMk cId="3290500435" sldId="368"/>
            <ac:spMk id="9" creationId="{309459AE-96BF-AC2D-0306-737A42D85D12}"/>
          </ac:spMkLst>
        </pc:spChg>
        <pc:graphicFrameChg chg="add mod">
          <ac:chgData name="Laura Bredahl" userId="63a499fd-dd8f-4477-b92f-c32c1f1cfe70" providerId="ADAL" clId="{9C899DA4-87BC-4F15-B62B-BA361A99D752}" dt="2026-05-08T19:24:38.023" v="1049" actId="404"/>
          <ac:graphicFrameMkLst>
            <pc:docMk/>
            <pc:sldMk cId="3290500435" sldId="368"/>
            <ac:graphicFrameMk id="5" creationId="{E3217CCA-B1DA-0E73-7AC0-9799CDD06D9E}"/>
          </ac:graphicFrameMkLst>
        </pc:graphicFrameChg>
        <pc:graphicFrameChg chg="add mod">
          <ac:chgData name="Laura Bredahl" userId="63a499fd-dd8f-4477-b92f-c32c1f1cfe70" providerId="ADAL" clId="{9C899DA4-87BC-4F15-B62B-BA361A99D752}" dt="2026-05-08T19:23:48.974" v="1035" actId="14100"/>
          <ac:graphicFrameMkLst>
            <pc:docMk/>
            <pc:sldMk cId="3290500435" sldId="368"/>
            <ac:graphicFrameMk id="7" creationId="{15A23B9D-59E0-8DE3-AD3F-8B75F515C366}"/>
          </ac:graphicFrameMkLst>
        </pc:graphicFrameChg>
      </pc:sldChg>
      <pc:sldChg chg="addSp delSp modSp new mod ord">
        <pc:chgData name="Laura Bredahl" userId="63a499fd-dd8f-4477-b92f-c32c1f1cfe70" providerId="ADAL" clId="{9C899DA4-87BC-4F15-B62B-BA361A99D752}" dt="2026-05-08T20:50:40.170" v="1202" actId="27918"/>
        <pc:sldMkLst>
          <pc:docMk/>
          <pc:sldMk cId="2114924641" sldId="369"/>
        </pc:sldMkLst>
        <pc:spChg chg="mod">
          <ac:chgData name="Laura Bredahl" userId="63a499fd-dd8f-4477-b92f-c32c1f1cfe70" providerId="ADAL" clId="{9C899DA4-87BC-4F15-B62B-BA361A99D752}" dt="2026-05-08T19:11:54.667" v="980" actId="20577"/>
          <ac:spMkLst>
            <pc:docMk/>
            <pc:sldMk cId="2114924641" sldId="369"/>
            <ac:spMk id="2" creationId="{27CA9211-223B-0FF0-4CFA-B75D28428EBE}"/>
          </ac:spMkLst>
        </pc:spChg>
        <pc:spChg chg="mod">
          <ac:chgData name="Laura Bredahl" userId="63a499fd-dd8f-4477-b92f-c32c1f1cfe70" providerId="ADAL" clId="{9C899DA4-87BC-4F15-B62B-BA361A99D752}" dt="2026-05-08T19:20:01.867" v="997" actId="5793"/>
          <ac:spMkLst>
            <pc:docMk/>
            <pc:sldMk cId="2114924641" sldId="369"/>
            <ac:spMk id="5" creationId="{049F2DB3-87D7-3BD5-83BC-A4F0FA1A3757}"/>
          </ac:spMkLst>
        </pc:spChg>
        <pc:graphicFrameChg chg="add mod modGraphic">
          <ac:chgData name="Laura Bredahl" userId="63a499fd-dd8f-4477-b92f-c32c1f1cfe70" providerId="ADAL" clId="{9C899DA4-87BC-4F15-B62B-BA361A99D752}" dt="2026-05-08T19:22:45.537" v="1033" actId="404"/>
          <ac:graphicFrameMkLst>
            <pc:docMk/>
            <pc:sldMk cId="2114924641" sldId="369"/>
            <ac:graphicFrameMk id="6" creationId="{DD7A2579-134C-23EE-46C8-8C90B04A50B0}"/>
          </ac:graphicFrameMkLst>
        </pc:graphicFrameChg>
        <pc:graphicFrameChg chg="add mod">
          <ac:chgData name="Laura Bredahl" userId="63a499fd-dd8f-4477-b92f-c32c1f1cfe70" providerId="ADAL" clId="{9C899DA4-87BC-4F15-B62B-BA361A99D752}" dt="2026-05-08T19:21:56.432" v="1024" actId="404"/>
          <ac:graphicFrameMkLst>
            <pc:docMk/>
            <pc:sldMk cId="2114924641" sldId="369"/>
            <ac:graphicFrameMk id="7" creationId="{EA4261C7-645C-B2EF-C706-5F5B24504433}"/>
          </ac:graphicFrameMkLst>
        </pc:graphicFrameChg>
      </pc:sldChg>
      <pc:sldChg chg="addSp delSp modSp new mod">
        <pc:chgData name="Laura Bredahl" userId="63a499fd-dd8f-4477-b92f-c32c1f1cfe70" providerId="ADAL" clId="{9C899DA4-87BC-4F15-B62B-BA361A99D752}" dt="2026-05-11T14:08:43.596" v="1294" actId="478"/>
        <pc:sldMkLst>
          <pc:docMk/>
          <pc:sldMk cId="1875894631" sldId="370"/>
        </pc:sldMkLst>
        <pc:spChg chg="del">
          <ac:chgData name="Laura Bredahl" userId="63a499fd-dd8f-4477-b92f-c32c1f1cfe70" providerId="ADAL" clId="{9C899DA4-87BC-4F15-B62B-BA361A99D752}" dt="2026-05-11T14:08:43.596" v="1294" actId="478"/>
          <ac:spMkLst>
            <pc:docMk/>
            <pc:sldMk cId="1875894631" sldId="370"/>
            <ac:spMk id="5" creationId="{EE5C1A04-C353-277E-57FC-A6D1853B92DF}"/>
          </ac:spMkLst>
        </pc:spChg>
        <pc:spChg chg="add mod">
          <ac:chgData name="Laura Bredahl" userId="63a499fd-dd8f-4477-b92f-c32c1f1cfe70" providerId="ADAL" clId="{9C899DA4-87BC-4F15-B62B-BA361A99D752}" dt="2026-05-08T12:55:20.001" v="913" actId="478"/>
          <ac:spMkLst>
            <pc:docMk/>
            <pc:sldMk cId="1875894631" sldId="370"/>
            <ac:spMk id="10" creationId="{E4F5F3F7-D74E-9E0B-7436-805DAAFA4D8B}"/>
          </ac:spMkLst>
        </pc:spChg>
        <pc:picChg chg="add mod">
          <ac:chgData name="Laura Bredahl" userId="63a499fd-dd8f-4477-b92f-c32c1f1cfe70" providerId="ADAL" clId="{9C899DA4-87BC-4F15-B62B-BA361A99D752}" dt="2026-05-08T12:55:33.388" v="914" actId="1440"/>
          <ac:picMkLst>
            <pc:docMk/>
            <pc:sldMk cId="1875894631" sldId="370"/>
            <ac:picMk id="8" creationId="{5AE5017C-5127-50D8-EC02-31A7C4E165B0}"/>
          </ac:picMkLst>
        </pc:picChg>
      </pc:sldChg>
      <pc:sldChg chg="addSp modSp add mod modAnim modShow">
        <pc:chgData name="Laura Bredahl" userId="63a499fd-dd8f-4477-b92f-c32c1f1cfe70" providerId="ADAL" clId="{9C899DA4-87BC-4F15-B62B-BA361A99D752}" dt="2026-05-08T12:09:46.380" v="537"/>
        <pc:sldMkLst>
          <pc:docMk/>
          <pc:sldMk cId="3315995583" sldId="445"/>
        </pc:sldMkLst>
        <pc:spChg chg="add mod">
          <ac:chgData name="Laura Bredahl" userId="63a499fd-dd8f-4477-b92f-c32c1f1cfe70" providerId="ADAL" clId="{9C899DA4-87BC-4F15-B62B-BA361A99D752}" dt="2026-05-08T12:08:33.463" v="527" actId="208"/>
          <ac:spMkLst>
            <pc:docMk/>
            <pc:sldMk cId="3315995583" sldId="445"/>
            <ac:spMk id="3" creationId="{0D0E6BEA-D7AD-C2FD-961D-ACE7ED3714D9}"/>
          </ac:spMkLst>
        </pc:spChg>
        <pc:picChg chg="mod">
          <ac:chgData name="Laura Bredahl" userId="63a499fd-dd8f-4477-b92f-c32c1f1cfe70" providerId="ADAL" clId="{9C899DA4-87BC-4F15-B62B-BA361A99D752}" dt="2026-05-08T12:08:17.748" v="525" actId="1076"/>
          <ac:picMkLst>
            <pc:docMk/>
            <pc:sldMk cId="3315995583" sldId="445"/>
            <ac:picMk id="14" creationId="{560EB024-28AB-44FC-865D-8978149FD22C}"/>
          </ac:picMkLst>
        </pc:picChg>
      </pc:sldChg>
      <pc:sldChg chg="addSp delSp modSp new mod modClrScheme chgLayout">
        <pc:chgData name="Laura Bredahl" userId="63a499fd-dd8f-4477-b92f-c32c1f1cfe70" providerId="ADAL" clId="{9C899DA4-87BC-4F15-B62B-BA361A99D752}" dt="2026-05-08T12:47:59.981" v="903" actId="478"/>
        <pc:sldMkLst>
          <pc:docMk/>
          <pc:sldMk cId="2323100341" sldId="446"/>
        </pc:sldMkLst>
        <pc:spChg chg="mod ord">
          <ac:chgData name="Laura Bredahl" userId="63a499fd-dd8f-4477-b92f-c32c1f1cfe70" providerId="ADAL" clId="{9C899DA4-87BC-4F15-B62B-BA361A99D752}" dt="2026-05-08T12:05:52.281" v="496" actId="700"/>
          <ac:spMkLst>
            <pc:docMk/>
            <pc:sldMk cId="2323100341" sldId="446"/>
            <ac:spMk id="4" creationId="{389ADBAE-ADC0-AA03-B682-F252CE6A93F6}"/>
          </ac:spMkLst>
        </pc:spChg>
        <pc:spChg chg="add mod ord">
          <ac:chgData name="Laura Bredahl" userId="63a499fd-dd8f-4477-b92f-c32c1f1cfe70" providerId="ADAL" clId="{9C899DA4-87BC-4F15-B62B-BA361A99D752}" dt="2026-05-08T12:06:07.493" v="513" actId="20577"/>
          <ac:spMkLst>
            <pc:docMk/>
            <pc:sldMk cId="2323100341" sldId="446"/>
            <ac:spMk id="6" creationId="{90768B23-4690-B08E-46A6-BC08882B9769}"/>
          </ac:spMkLst>
        </pc:spChg>
        <pc:spChg chg="add mod ord">
          <ac:chgData name="Laura Bredahl" userId="63a499fd-dd8f-4477-b92f-c32c1f1cfe70" providerId="ADAL" clId="{9C899DA4-87BC-4F15-B62B-BA361A99D752}" dt="2026-05-08T12:05:52.281" v="496" actId="700"/>
          <ac:spMkLst>
            <pc:docMk/>
            <pc:sldMk cId="2323100341" sldId="446"/>
            <ac:spMk id="7" creationId="{580E7C84-CDC4-E2A2-7D35-AC63022E3A2D}"/>
          </ac:spMkLst>
        </pc:spChg>
      </pc:sldChg>
      <pc:sldChg chg="addSp delSp modSp new mod">
        <pc:chgData name="Laura Bredahl" userId="63a499fd-dd8f-4477-b92f-c32c1f1cfe70" providerId="ADAL" clId="{9C899DA4-87BC-4F15-B62B-BA361A99D752}" dt="2026-05-08T12:48:04.142" v="904" actId="478"/>
        <pc:sldMkLst>
          <pc:docMk/>
          <pc:sldMk cId="887190212" sldId="447"/>
        </pc:sldMkLst>
        <pc:spChg chg="add mod">
          <ac:chgData name="Laura Bredahl" userId="63a499fd-dd8f-4477-b92f-c32c1f1cfe70" providerId="ADAL" clId="{9C899DA4-87BC-4F15-B62B-BA361A99D752}" dt="2026-05-08T12:36:57.380" v="726"/>
          <ac:spMkLst>
            <pc:docMk/>
            <pc:sldMk cId="887190212" sldId="447"/>
            <ac:spMk id="7" creationId="{3F7AA427-179D-1285-E908-3158985B6373}"/>
          </ac:spMkLst>
        </pc:spChg>
        <pc:graphicFrameChg chg="add mod modGraphic">
          <ac:chgData name="Laura Bredahl" userId="63a499fd-dd8f-4477-b92f-c32c1f1cfe70" providerId="ADAL" clId="{9C899DA4-87BC-4F15-B62B-BA361A99D752}" dt="2026-05-08T12:37:03.602" v="727" actId="1076"/>
          <ac:graphicFrameMkLst>
            <pc:docMk/>
            <pc:sldMk cId="887190212" sldId="447"/>
            <ac:graphicFrameMk id="6" creationId="{385E4456-53AA-F0BA-B495-FD5F21C471E7}"/>
          </ac:graphicFrameMkLst>
        </pc:graphicFrameChg>
      </pc:sldChg>
      <pc:sldChg chg="addSp delSp modSp new mod">
        <pc:chgData name="Laura Bredahl" userId="63a499fd-dd8f-4477-b92f-c32c1f1cfe70" providerId="ADAL" clId="{9C899DA4-87BC-4F15-B62B-BA361A99D752}" dt="2026-05-08T12:48:09.140" v="905" actId="478"/>
        <pc:sldMkLst>
          <pc:docMk/>
          <pc:sldMk cId="500025639" sldId="448"/>
        </pc:sldMkLst>
        <pc:spChg chg="add mod">
          <ac:chgData name="Laura Bredahl" userId="63a499fd-dd8f-4477-b92f-c32c1f1cfe70" providerId="ADAL" clId="{9C899DA4-87BC-4F15-B62B-BA361A99D752}" dt="2026-05-08T12:40:21.471" v="734"/>
          <ac:spMkLst>
            <pc:docMk/>
            <pc:sldMk cId="500025639" sldId="448"/>
            <ac:spMk id="8" creationId="{C51B3632-3A9E-7969-2619-A4D243E2ADC9}"/>
          </ac:spMkLst>
        </pc:spChg>
        <pc:picChg chg="add mod">
          <ac:chgData name="Laura Bredahl" userId="63a499fd-dd8f-4477-b92f-c32c1f1cfe70" providerId="ADAL" clId="{9C899DA4-87BC-4F15-B62B-BA361A99D752}" dt="2026-05-08T12:40:24.295" v="735" actId="1076"/>
          <ac:picMkLst>
            <pc:docMk/>
            <pc:sldMk cId="500025639" sldId="448"/>
            <ac:picMk id="7" creationId="{61002D48-5808-AA37-4393-25B9A45090C4}"/>
          </ac:picMkLst>
        </pc:picChg>
      </pc:sldChg>
      <pc:sldChg chg="addSp delSp modSp add mod">
        <pc:chgData name="Laura Bredahl" userId="63a499fd-dd8f-4477-b92f-c32c1f1cfe70" providerId="ADAL" clId="{9C899DA4-87BC-4F15-B62B-BA361A99D752}" dt="2026-05-08T12:49:10.741" v="911" actId="13926"/>
        <pc:sldMkLst>
          <pc:docMk/>
          <pc:sldMk cId="99804878" sldId="450"/>
        </pc:sldMkLst>
        <pc:spChg chg="mod">
          <ac:chgData name="Laura Bredahl" userId="63a499fd-dd8f-4477-b92f-c32c1f1cfe70" providerId="ADAL" clId="{9C899DA4-87BC-4F15-B62B-BA361A99D752}" dt="2026-05-08T12:49:10.741" v="911" actId="13926"/>
          <ac:spMkLst>
            <pc:docMk/>
            <pc:sldMk cId="99804878" sldId="450"/>
            <ac:spMk id="2" creationId="{BF51DBBD-A860-257E-F967-7D90AAFC330C}"/>
          </ac:spMkLst>
        </pc:spChg>
        <pc:spChg chg="add mod">
          <ac:chgData name="Laura Bredahl" userId="63a499fd-dd8f-4477-b92f-c32c1f1cfe70" providerId="ADAL" clId="{9C899DA4-87BC-4F15-B62B-BA361A99D752}" dt="2026-05-08T12:47:36.684" v="899"/>
          <ac:spMkLst>
            <pc:docMk/>
            <pc:sldMk cId="99804878" sldId="450"/>
            <ac:spMk id="8" creationId="{84C7922A-26B5-1738-A320-ACC52876EC81}"/>
          </ac:spMkLst>
        </pc:spChg>
      </pc:sldChg>
      <pc:sldChg chg="addSp delSp modSp new mod modClrScheme chgLayout">
        <pc:chgData name="Laura Bredahl" userId="63a499fd-dd8f-4477-b92f-c32c1f1cfe70" providerId="ADAL" clId="{9C899DA4-87BC-4F15-B62B-BA361A99D752}" dt="2026-05-11T14:08:29.490" v="1291" actId="478"/>
        <pc:sldMkLst>
          <pc:docMk/>
          <pc:sldMk cId="2060237404" sldId="451"/>
        </pc:sldMkLst>
        <pc:spChg chg="del mod ord">
          <ac:chgData name="Laura Bredahl" userId="63a499fd-dd8f-4477-b92f-c32c1f1cfe70" providerId="ADAL" clId="{9C899DA4-87BC-4F15-B62B-BA361A99D752}" dt="2026-05-11T14:08:12.612" v="1262" actId="700"/>
          <ac:spMkLst>
            <pc:docMk/>
            <pc:sldMk cId="2060237404" sldId="451"/>
            <ac:spMk id="2" creationId="{A36FC333-EC67-C416-5B6E-E4F504CCAF4D}"/>
          </ac:spMkLst>
        </pc:spChg>
        <pc:spChg chg="del mod ord">
          <ac:chgData name="Laura Bredahl" userId="63a499fd-dd8f-4477-b92f-c32c1f1cfe70" providerId="ADAL" clId="{9C899DA4-87BC-4F15-B62B-BA361A99D752}" dt="2026-05-11T14:08:12.612" v="1262" actId="700"/>
          <ac:spMkLst>
            <pc:docMk/>
            <pc:sldMk cId="2060237404" sldId="451"/>
            <ac:spMk id="3" creationId="{95D847DF-D4AD-51DE-D6B3-E883E0B8E531}"/>
          </ac:spMkLst>
        </pc:spChg>
        <pc:spChg chg="del mod ord">
          <ac:chgData name="Laura Bredahl" userId="63a499fd-dd8f-4477-b92f-c32c1f1cfe70" providerId="ADAL" clId="{9C899DA4-87BC-4F15-B62B-BA361A99D752}" dt="2026-05-11T14:08:29.490" v="1291" actId="478"/>
          <ac:spMkLst>
            <pc:docMk/>
            <pc:sldMk cId="2060237404" sldId="451"/>
            <ac:spMk id="4" creationId="{FB26F6FF-1335-622E-6AFE-3758EF74AA09}"/>
          </ac:spMkLst>
        </pc:spChg>
        <pc:spChg chg="mod ord">
          <ac:chgData name="Laura Bredahl" userId="63a499fd-dd8f-4477-b92f-c32c1f1cfe70" providerId="ADAL" clId="{9C899DA4-87BC-4F15-B62B-BA361A99D752}" dt="2026-05-11T14:08:12.612" v="1262" actId="700"/>
          <ac:spMkLst>
            <pc:docMk/>
            <pc:sldMk cId="2060237404" sldId="451"/>
            <ac:spMk id="5" creationId="{ED88CF5C-BF4F-9B6B-E597-B938B0D9F3CA}"/>
          </ac:spMkLst>
        </pc:spChg>
        <pc:spChg chg="add mod ord">
          <ac:chgData name="Laura Bredahl" userId="63a499fd-dd8f-4477-b92f-c32c1f1cfe70" providerId="ADAL" clId="{9C899DA4-87BC-4F15-B62B-BA361A99D752}" dt="2026-05-11T14:08:21.238" v="1290" actId="20577"/>
          <ac:spMkLst>
            <pc:docMk/>
            <pc:sldMk cId="2060237404" sldId="451"/>
            <ac:spMk id="6" creationId="{7933E377-C80F-BC58-F543-07A3940ED1F4}"/>
          </ac:spMkLst>
        </pc:spChg>
        <pc:spChg chg="add mod ord">
          <ac:chgData name="Laura Bredahl" userId="63a499fd-dd8f-4477-b92f-c32c1f1cfe70" providerId="ADAL" clId="{9C899DA4-87BC-4F15-B62B-BA361A99D752}" dt="2026-05-11T14:08:12.612" v="1262" actId="700"/>
          <ac:spMkLst>
            <pc:docMk/>
            <pc:sldMk cId="2060237404" sldId="451"/>
            <ac:spMk id="7" creationId="{2BEEAFA3-2B56-0ED8-8E7E-4F388A38BA1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oleObject" Target="https://uofwaterloo-my.sharepoint.com/personal/maochana_uwaterloo_ca/Documents/1%20-%20RIPA/1%20-%20Grad%20Student%20Sample%20Data/NewSciExports/Sci.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01-ORCID-Pilot/1%20-%20RIPA/Final%20Report/Proportions.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orcid-toolbox-summary-streamli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orcid-toolbox-summary-streamlit.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uofwaterloo-my.sharepoint.com/personal/lbredahl_uwaterloo_ca/Documents/Documents/BRIL/ORCID/ORCID-ongoing-implementation/2026-5-5-Status-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Summaries!$J$4</c:f>
              <c:strCache>
                <c:ptCount val="1"/>
                <c:pt idx="0">
                  <c:v>In ORCID</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6ED-4AE8-94A9-19AB8B79F9F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6ED-4AE8-94A9-19AB8B79F9F1}"/>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Summaries!$I$5:$I$6</c:f>
              <c:strCache>
                <c:ptCount val="2"/>
                <c:pt idx="0">
                  <c:v>PhD</c:v>
                </c:pt>
                <c:pt idx="1">
                  <c:v>Post-Doctoral Researcher</c:v>
                </c:pt>
              </c:strCache>
            </c:strRef>
          </c:cat>
          <c:val>
            <c:numRef>
              <c:f>Summaries!$J$5:$J$6</c:f>
              <c:numCache>
                <c:formatCode>General</c:formatCode>
                <c:ptCount val="2"/>
                <c:pt idx="0">
                  <c:v>1975</c:v>
                </c:pt>
                <c:pt idx="1">
                  <c:v>416</c:v>
                </c:pt>
              </c:numCache>
            </c:numRef>
          </c:val>
          <c:extLst>
            <c:ext xmlns:c16="http://schemas.microsoft.com/office/drawing/2014/chart" uri="{C3380CC4-5D6E-409C-BE32-E72D297353CC}">
              <c16:uniqueId val="{00000004-16ED-4AE8-94A9-19AB8B79F9F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Faculty of Science Graduate</a:t>
            </a:r>
            <a:r>
              <a:rPr lang="en-US" baseline="0"/>
              <a:t> Scholarly Output and Citations Per Publications. 2020-2025. Source: Scopus/SciVal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Scholarly Output</c:v>
                </c:pt>
              </c:strCache>
            </c:strRef>
          </c:tx>
          <c:spPr>
            <a:solidFill>
              <a:schemeClr val="accent6"/>
            </a:solidFill>
            <a:ln>
              <a:noFill/>
            </a:ln>
            <a:effectLst/>
          </c:spPr>
          <c:invertIfNegative val="0"/>
          <c:cat>
            <c:strRef>
              <c:f>Sheet1!$A$2:$A$8</c:f>
              <c:strCache>
                <c:ptCount val="7"/>
                <c:pt idx="0">
                  <c:v>Faculty of Science</c:v>
                </c:pt>
                <c:pt idx="1">
                  <c:v>BIOL</c:v>
                </c:pt>
                <c:pt idx="2">
                  <c:v>CHEM</c:v>
                </c:pt>
                <c:pt idx="3">
                  <c:v>EARTH</c:v>
                </c:pt>
                <c:pt idx="4">
                  <c:v>OPTOM</c:v>
                </c:pt>
                <c:pt idx="5">
                  <c:v>PHARM</c:v>
                </c:pt>
                <c:pt idx="6">
                  <c:v>PHYS</c:v>
                </c:pt>
              </c:strCache>
            </c:strRef>
          </c:cat>
          <c:val>
            <c:numRef>
              <c:f>Sheet1!$B$2:$B$8</c:f>
              <c:numCache>
                <c:formatCode>General</c:formatCode>
                <c:ptCount val="7"/>
                <c:pt idx="0">
                  <c:v>465</c:v>
                </c:pt>
                <c:pt idx="1">
                  <c:v>66</c:v>
                </c:pt>
                <c:pt idx="2">
                  <c:v>129</c:v>
                </c:pt>
                <c:pt idx="3">
                  <c:v>79</c:v>
                </c:pt>
                <c:pt idx="4">
                  <c:v>29</c:v>
                </c:pt>
                <c:pt idx="5">
                  <c:v>20</c:v>
                </c:pt>
                <c:pt idx="6">
                  <c:v>148</c:v>
                </c:pt>
              </c:numCache>
            </c:numRef>
          </c:val>
          <c:extLst>
            <c:ext xmlns:c16="http://schemas.microsoft.com/office/drawing/2014/chart" uri="{C3380CC4-5D6E-409C-BE32-E72D297353CC}">
              <c16:uniqueId val="{00000000-C26B-4284-BA51-3E4EF7BABB2F}"/>
            </c:ext>
          </c:extLst>
        </c:ser>
        <c:dLbls>
          <c:showLegendKey val="0"/>
          <c:showVal val="0"/>
          <c:showCatName val="0"/>
          <c:showSerName val="0"/>
          <c:showPercent val="0"/>
          <c:showBubbleSize val="0"/>
        </c:dLbls>
        <c:gapWidth val="219"/>
        <c:axId val="905457503"/>
        <c:axId val="905457983"/>
      </c:barChart>
      <c:lineChart>
        <c:grouping val="standard"/>
        <c:varyColors val="0"/>
        <c:ser>
          <c:idx val="1"/>
          <c:order val="1"/>
          <c:tx>
            <c:strRef>
              <c:f>Sheet1!$C$1</c:f>
              <c:strCache>
                <c:ptCount val="1"/>
                <c:pt idx="0">
                  <c:v>Citations per Publication</c:v>
                </c:pt>
              </c:strCache>
            </c:strRef>
          </c:tx>
          <c:spPr>
            <a:ln w="28575" cap="rnd">
              <a:solidFill>
                <a:schemeClr val="accent5"/>
              </a:solidFill>
              <a:round/>
            </a:ln>
            <a:effectLst/>
          </c:spPr>
          <c:marker>
            <c:symbol val="none"/>
          </c:marker>
          <c:cat>
            <c:strRef>
              <c:f>Sheet1!$A$2:$A$8</c:f>
              <c:strCache>
                <c:ptCount val="7"/>
                <c:pt idx="0">
                  <c:v>Faculty of Science</c:v>
                </c:pt>
                <c:pt idx="1">
                  <c:v>BIOL</c:v>
                </c:pt>
                <c:pt idx="2">
                  <c:v>CHEM</c:v>
                </c:pt>
                <c:pt idx="3">
                  <c:v>EARTH</c:v>
                </c:pt>
                <c:pt idx="4">
                  <c:v>OPTOM</c:v>
                </c:pt>
                <c:pt idx="5">
                  <c:v>PHARM</c:v>
                </c:pt>
                <c:pt idx="6">
                  <c:v>PHYS</c:v>
                </c:pt>
              </c:strCache>
            </c:strRef>
          </c:cat>
          <c:val>
            <c:numRef>
              <c:f>Sheet1!$C$2:$C$8</c:f>
              <c:numCache>
                <c:formatCode>General</c:formatCode>
                <c:ptCount val="7"/>
                <c:pt idx="0">
                  <c:v>8.4</c:v>
                </c:pt>
                <c:pt idx="1">
                  <c:v>6.9</c:v>
                </c:pt>
                <c:pt idx="2">
                  <c:v>15.4</c:v>
                </c:pt>
                <c:pt idx="3">
                  <c:v>7.9</c:v>
                </c:pt>
                <c:pt idx="4">
                  <c:v>3.1</c:v>
                </c:pt>
                <c:pt idx="5">
                  <c:v>4.7</c:v>
                </c:pt>
                <c:pt idx="6">
                  <c:v>4.7</c:v>
                </c:pt>
              </c:numCache>
            </c:numRef>
          </c:val>
          <c:smooth val="0"/>
          <c:extLst>
            <c:ext xmlns:c16="http://schemas.microsoft.com/office/drawing/2014/chart" uri="{C3380CC4-5D6E-409C-BE32-E72D297353CC}">
              <c16:uniqueId val="{00000001-C26B-4284-BA51-3E4EF7BABB2F}"/>
            </c:ext>
          </c:extLst>
        </c:ser>
        <c:dLbls>
          <c:showLegendKey val="0"/>
          <c:showVal val="0"/>
          <c:showCatName val="0"/>
          <c:showSerName val="0"/>
          <c:showPercent val="0"/>
          <c:showBubbleSize val="0"/>
        </c:dLbls>
        <c:marker val="1"/>
        <c:smooth val="0"/>
        <c:axId val="905467439"/>
        <c:axId val="905466959"/>
      </c:lineChart>
      <c:catAx>
        <c:axId val="9054575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Faculty/Department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457983"/>
        <c:crosses val="autoZero"/>
        <c:auto val="1"/>
        <c:lblAlgn val="ctr"/>
        <c:lblOffset val="100"/>
        <c:noMultiLvlLbl val="0"/>
      </c:catAx>
      <c:valAx>
        <c:axId val="90545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Scholarly Output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457503"/>
        <c:crosses val="autoZero"/>
        <c:crossBetween val="between"/>
      </c:valAx>
      <c:valAx>
        <c:axId val="90546695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Citations Per Publications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467439"/>
        <c:crosses val="max"/>
        <c:crossBetween val="between"/>
      </c:valAx>
      <c:catAx>
        <c:axId val="905467439"/>
        <c:scaling>
          <c:orientation val="minMax"/>
        </c:scaling>
        <c:delete val="1"/>
        <c:axPos val="b"/>
        <c:numFmt formatCode="General" sourceLinked="1"/>
        <c:majorTickMark val="out"/>
        <c:minorTickMark val="none"/>
        <c:tickLblPos val="nextTo"/>
        <c:crossAx val="9054669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 ORCID UPTAKE PER FACULTY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Summaries!$I$38</c:f>
              <c:strCache>
                <c:ptCount val="1"/>
                <c:pt idx="0">
                  <c:v>% ORCID Uptake Per Faculty</c:v>
                </c:pt>
              </c:strCache>
            </c:strRef>
          </c:tx>
          <c:spPr>
            <a:solidFill>
              <a:schemeClr val="accent1"/>
            </a:solidFill>
            <a:ln>
              <a:noFill/>
            </a:ln>
            <a:effectLst/>
          </c:spPr>
          <c:invertIfNegative val="0"/>
          <c:dPt>
            <c:idx val="1"/>
            <c:invertIfNegative val="0"/>
            <c:bubble3D val="0"/>
            <c:spPr>
              <a:solidFill>
                <a:srgbClr val="85C9FF"/>
              </a:solidFill>
              <a:ln>
                <a:noFill/>
              </a:ln>
              <a:effectLst/>
            </c:spPr>
            <c:extLst>
              <c:ext xmlns:c16="http://schemas.microsoft.com/office/drawing/2014/chart" uri="{C3380CC4-5D6E-409C-BE32-E72D297353CC}">
                <c16:uniqueId val="{00000001-C5F7-4165-A0E2-B4A6F40F5A2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C5F7-4165-A0E2-B4A6F40F5A2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5F7-4165-A0E2-B4A6F40F5A2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2-C5F7-4165-A0E2-B4A6F40F5A2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C5F7-4165-A0E2-B4A6F40F5A29}"/>
              </c:ext>
            </c:extLst>
          </c:dPt>
          <c:cat>
            <c:strRef>
              <c:f>Summaries!$E$39:$E$44</c:f>
              <c:strCache>
                <c:ptCount val="6"/>
                <c:pt idx="0">
                  <c:v>Faculty of Arts</c:v>
                </c:pt>
                <c:pt idx="1">
                  <c:v>Faculty of Engineering</c:v>
                </c:pt>
                <c:pt idx="2">
                  <c:v>Faculty of Environment</c:v>
                </c:pt>
                <c:pt idx="3">
                  <c:v>Faculty of Health</c:v>
                </c:pt>
                <c:pt idx="4">
                  <c:v>Faculty of Mathematics</c:v>
                </c:pt>
                <c:pt idx="5">
                  <c:v>Faculty of Science</c:v>
                </c:pt>
              </c:strCache>
            </c:strRef>
          </c:cat>
          <c:val>
            <c:numRef>
              <c:f>Summaries!$I$39:$I$44</c:f>
              <c:numCache>
                <c:formatCode>0%</c:formatCode>
                <c:ptCount val="6"/>
                <c:pt idx="0">
                  <c:v>0.60362694300518138</c:v>
                </c:pt>
                <c:pt idx="1">
                  <c:v>0.69075630252100839</c:v>
                </c:pt>
                <c:pt idx="2">
                  <c:v>0.73192771084337349</c:v>
                </c:pt>
                <c:pt idx="3">
                  <c:v>0.70662460567823349</c:v>
                </c:pt>
                <c:pt idx="4">
                  <c:v>0.68475073313782986</c:v>
                </c:pt>
                <c:pt idx="5">
                  <c:v>0.68318584070796462</c:v>
                </c:pt>
              </c:numCache>
            </c:numRef>
          </c:val>
          <c:extLst>
            <c:ext xmlns:c16="http://schemas.microsoft.com/office/drawing/2014/chart" uri="{C3380CC4-5D6E-409C-BE32-E72D297353CC}">
              <c16:uniqueId val="{00000000-C5F7-4165-A0E2-B4A6F40F5A29}"/>
            </c:ext>
          </c:extLst>
        </c:ser>
        <c:dLbls>
          <c:showLegendKey val="0"/>
          <c:showVal val="0"/>
          <c:showCatName val="0"/>
          <c:showSerName val="0"/>
          <c:showPercent val="0"/>
          <c:showBubbleSize val="0"/>
        </c:dLbls>
        <c:gapWidth val="182"/>
        <c:axId val="402941136"/>
        <c:axId val="402953136"/>
      </c:barChart>
      <c:catAx>
        <c:axId val="40294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2953136"/>
        <c:crosses val="autoZero"/>
        <c:auto val="1"/>
        <c:lblAlgn val="ctr"/>
        <c:lblOffset val="100"/>
        <c:noMultiLvlLbl val="0"/>
      </c:catAx>
      <c:valAx>
        <c:axId val="402953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4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ORCID UPTAKE</a:t>
            </a:r>
            <a:r>
              <a:rPr lang="en-US" baseline="0" dirty="0"/>
              <a:t> PER FACTULY, </a:t>
            </a:r>
          </a:p>
          <a:p>
            <a:pPr>
              <a:defRPr/>
            </a:pPr>
            <a:r>
              <a:rPr lang="en-US" baseline="0" dirty="0"/>
              <a:t>PhD and Post-Docs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Summaries!$F$49</c:f>
              <c:strCache>
                <c:ptCount val="1"/>
                <c:pt idx="0">
                  <c:v>PhD % Uptake </c:v>
                </c:pt>
              </c:strCache>
            </c:strRef>
          </c:tx>
          <c:spPr>
            <a:solidFill>
              <a:schemeClr val="accent1"/>
            </a:solidFill>
            <a:ln>
              <a:noFill/>
            </a:ln>
            <a:effectLst/>
          </c:spPr>
          <c:invertIfNegative val="0"/>
          <c:dPt>
            <c:idx val="0"/>
            <c:invertIfNegative val="0"/>
            <c:bubble3D val="0"/>
            <c:spPr>
              <a:solidFill>
                <a:srgbClr val="9B7FD0"/>
              </a:solidFill>
              <a:ln>
                <a:noFill/>
              </a:ln>
              <a:effectLst/>
            </c:spPr>
            <c:extLst>
              <c:ext xmlns:c16="http://schemas.microsoft.com/office/drawing/2014/chart" uri="{C3380CC4-5D6E-409C-BE32-E72D297353CC}">
                <c16:uniqueId val="{00000001-F402-479C-B6FA-426109F27A8A}"/>
              </c:ext>
            </c:extLst>
          </c:dPt>
          <c:dPt>
            <c:idx val="1"/>
            <c:invertIfNegative val="0"/>
            <c:bubble3D val="0"/>
            <c:spPr>
              <a:solidFill>
                <a:srgbClr val="5BA8E0"/>
              </a:solidFill>
              <a:ln>
                <a:noFill/>
              </a:ln>
              <a:effectLst/>
            </c:spPr>
            <c:extLst>
              <c:ext xmlns:c16="http://schemas.microsoft.com/office/drawing/2014/chart" uri="{C3380CC4-5D6E-409C-BE32-E72D297353CC}">
                <c16:uniqueId val="{00000003-F402-479C-B6FA-426109F27A8A}"/>
              </c:ext>
            </c:extLst>
          </c:dPt>
          <c:dPt>
            <c:idx val="2"/>
            <c:invertIfNegative val="0"/>
            <c:bubble3D val="0"/>
            <c:spPr>
              <a:solidFill>
                <a:srgbClr val="D4CF70"/>
              </a:solidFill>
              <a:ln>
                <a:noFill/>
              </a:ln>
              <a:effectLst/>
            </c:spPr>
            <c:extLst>
              <c:ext xmlns:c16="http://schemas.microsoft.com/office/drawing/2014/chart" uri="{C3380CC4-5D6E-409C-BE32-E72D297353CC}">
                <c16:uniqueId val="{00000005-F402-479C-B6FA-426109F27A8A}"/>
              </c:ext>
            </c:extLst>
          </c:dPt>
          <c:dPt>
            <c:idx val="3"/>
            <c:invertIfNegative val="0"/>
            <c:bubble3D val="0"/>
            <c:spPr>
              <a:solidFill>
                <a:srgbClr val="B8D450"/>
              </a:solidFill>
              <a:ln>
                <a:noFill/>
              </a:ln>
              <a:effectLst/>
            </c:spPr>
            <c:extLst>
              <c:ext xmlns:c16="http://schemas.microsoft.com/office/drawing/2014/chart" uri="{C3380CC4-5D6E-409C-BE32-E72D297353CC}">
                <c16:uniqueId val="{00000007-F402-479C-B6FA-426109F27A8A}"/>
              </c:ext>
            </c:extLst>
          </c:dPt>
          <c:dPt>
            <c:idx val="4"/>
            <c:invertIfNegative val="0"/>
            <c:bubble3D val="0"/>
            <c:spPr>
              <a:solidFill>
                <a:srgbClr val="D090D2"/>
              </a:solidFill>
              <a:ln>
                <a:noFill/>
              </a:ln>
              <a:effectLst/>
            </c:spPr>
            <c:extLst>
              <c:ext xmlns:c16="http://schemas.microsoft.com/office/drawing/2014/chart" uri="{C3380CC4-5D6E-409C-BE32-E72D297353CC}">
                <c16:uniqueId val="{00000009-F402-479C-B6FA-426109F27A8A}"/>
              </c:ext>
            </c:extLst>
          </c:dPt>
          <c:dPt>
            <c:idx val="5"/>
            <c:invertIfNegative val="0"/>
            <c:bubble3D val="0"/>
            <c:spPr>
              <a:solidFill>
                <a:srgbClr val="0073CE"/>
              </a:solidFill>
              <a:ln>
                <a:noFill/>
              </a:ln>
              <a:effectLst/>
            </c:spPr>
            <c:extLst>
              <c:ext xmlns:c16="http://schemas.microsoft.com/office/drawing/2014/chart" uri="{C3380CC4-5D6E-409C-BE32-E72D297353CC}">
                <c16:uniqueId val="{0000000B-F402-479C-B6FA-426109F27A8A}"/>
              </c:ext>
            </c:extLst>
          </c:dPt>
          <c:cat>
            <c:strRef>
              <c:f>Summaries!$E$50:$E$55</c:f>
              <c:strCache>
                <c:ptCount val="6"/>
                <c:pt idx="0">
                  <c:v>Faculty of Arts</c:v>
                </c:pt>
                <c:pt idx="1">
                  <c:v>Faculty of Engineering</c:v>
                </c:pt>
                <c:pt idx="2">
                  <c:v>Faculty of Environment</c:v>
                </c:pt>
                <c:pt idx="3">
                  <c:v>Faculty of Health</c:v>
                </c:pt>
                <c:pt idx="4">
                  <c:v>Faculty of Mathematics</c:v>
                </c:pt>
                <c:pt idx="5">
                  <c:v>Faculty of Science</c:v>
                </c:pt>
              </c:strCache>
            </c:strRef>
          </c:cat>
          <c:val>
            <c:numRef>
              <c:f>Summaries!$F$50:$F$55</c:f>
              <c:numCache>
                <c:formatCode>0%</c:formatCode>
                <c:ptCount val="6"/>
                <c:pt idx="0">
                  <c:v>0.60518731988472618</c:v>
                </c:pt>
                <c:pt idx="1">
                  <c:v>0.67767767767767773</c:v>
                </c:pt>
                <c:pt idx="2">
                  <c:v>0.72280701754385968</c:v>
                </c:pt>
                <c:pt idx="3">
                  <c:v>0.69784172661870503</c:v>
                </c:pt>
                <c:pt idx="4">
                  <c:v>0.69112627986348119</c:v>
                </c:pt>
                <c:pt idx="5">
                  <c:v>0.66121495327102808</c:v>
                </c:pt>
              </c:numCache>
            </c:numRef>
          </c:val>
          <c:extLst>
            <c:ext xmlns:c16="http://schemas.microsoft.com/office/drawing/2014/chart" uri="{C3380CC4-5D6E-409C-BE32-E72D297353CC}">
              <c16:uniqueId val="{0000000C-F402-479C-B6FA-426109F27A8A}"/>
            </c:ext>
          </c:extLst>
        </c:ser>
        <c:ser>
          <c:idx val="1"/>
          <c:order val="1"/>
          <c:tx>
            <c:strRef>
              <c:f>Summaries!$G$49</c:f>
              <c:strCache>
                <c:ptCount val="1"/>
                <c:pt idx="0">
                  <c:v>Post-Doc % Uptake</c:v>
                </c:pt>
              </c:strCache>
            </c:strRef>
          </c:tx>
          <c:spPr>
            <a:solidFill>
              <a:schemeClr val="accent2"/>
            </a:solidFill>
            <a:ln>
              <a:noFill/>
            </a:ln>
            <a:effectLst/>
          </c:spPr>
          <c:invertIfNegative val="0"/>
          <c:dPt>
            <c:idx val="0"/>
            <c:invertIfNegative val="0"/>
            <c:bubble3D val="0"/>
            <c:spPr>
              <a:solidFill>
                <a:srgbClr val="C1A8F0"/>
              </a:solidFill>
              <a:ln>
                <a:noFill/>
              </a:ln>
              <a:effectLst/>
            </c:spPr>
            <c:extLst>
              <c:ext xmlns:c16="http://schemas.microsoft.com/office/drawing/2014/chart" uri="{C3380CC4-5D6E-409C-BE32-E72D297353CC}">
                <c16:uniqueId val="{0000000E-F402-479C-B6FA-426109F27A8A}"/>
              </c:ext>
            </c:extLst>
          </c:dPt>
          <c:dPt>
            <c:idx val="1"/>
            <c:invertIfNegative val="0"/>
            <c:bubble3D val="0"/>
            <c:spPr>
              <a:solidFill>
                <a:srgbClr val="85C9FF"/>
              </a:solidFill>
              <a:ln>
                <a:noFill/>
              </a:ln>
              <a:effectLst/>
            </c:spPr>
            <c:extLst>
              <c:ext xmlns:c16="http://schemas.microsoft.com/office/drawing/2014/chart" uri="{C3380CC4-5D6E-409C-BE32-E72D297353CC}">
                <c16:uniqueId val="{00000010-F402-479C-B6FA-426109F27A8A}"/>
              </c:ext>
            </c:extLst>
          </c:dPt>
          <c:dPt>
            <c:idx val="2"/>
            <c:invertIfNegative val="0"/>
            <c:bubble3D val="0"/>
            <c:spPr>
              <a:solidFill>
                <a:srgbClr val="F2EDA7"/>
              </a:solidFill>
              <a:ln>
                <a:noFill/>
              </a:ln>
              <a:effectLst/>
            </c:spPr>
            <c:extLst>
              <c:ext xmlns:c16="http://schemas.microsoft.com/office/drawing/2014/chart" uri="{C3380CC4-5D6E-409C-BE32-E72D297353CC}">
                <c16:uniqueId val="{00000012-F402-479C-B6FA-426109F27A8A}"/>
              </c:ext>
            </c:extLst>
          </c:dPt>
          <c:dPt>
            <c:idx val="3"/>
            <c:invertIfNegative val="0"/>
            <c:bubble3D val="0"/>
            <c:spPr>
              <a:solidFill>
                <a:srgbClr val="DAF482"/>
              </a:solidFill>
              <a:ln>
                <a:noFill/>
              </a:ln>
              <a:effectLst/>
            </c:spPr>
            <c:extLst>
              <c:ext xmlns:c16="http://schemas.microsoft.com/office/drawing/2014/chart" uri="{C3380CC4-5D6E-409C-BE32-E72D297353CC}">
                <c16:uniqueId val="{00000014-F402-479C-B6FA-426109F27A8A}"/>
              </c:ext>
            </c:extLst>
          </c:dPt>
          <c:dPt>
            <c:idx val="4"/>
            <c:invertIfNegative val="0"/>
            <c:bubble3D val="0"/>
            <c:spPr>
              <a:solidFill>
                <a:srgbClr val="EFBBF0"/>
              </a:solidFill>
              <a:ln>
                <a:noFill/>
              </a:ln>
              <a:effectLst/>
            </c:spPr>
            <c:extLst>
              <c:ext xmlns:c16="http://schemas.microsoft.com/office/drawing/2014/chart" uri="{C3380CC4-5D6E-409C-BE32-E72D297353CC}">
                <c16:uniqueId val="{00000016-F402-479C-B6FA-426109F27A8A}"/>
              </c:ext>
            </c:extLst>
          </c:dPt>
          <c:dPt>
            <c:idx val="5"/>
            <c:invertIfNegative val="0"/>
            <c:bubble3D val="0"/>
            <c:spPr>
              <a:solidFill>
                <a:srgbClr val="4DA3E8"/>
              </a:solidFill>
              <a:ln>
                <a:noFill/>
              </a:ln>
              <a:effectLst/>
            </c:spPr>
            <c:extLst>
              <c:ext xmlns:c16="http://schemas.microsoft.com/office/drawing/2014/chart" uri="{C3380CC4-5D6E-409C-BE32-E72D297353CC}">
                <c16:uniqueId val="{00000018-F402-479C-B6FA-426109F27A8A}"/>
              </c:ext>
            </c:extLst>
          </c:dPt>
          <c:cat>
            <c:strRef>
              <c:f>Summaries!$E$50:$E$55</c:f>
              <c:strCache>
                <c:ptCount val="6"/>
                <c:pt idx="0">
                  <c:v>Faculty of Arts</c:v>
                </c:pt>
                <c:pt idx="1">
                  <c:v>Faculty of Engineering</c:v>
                </c:pt>
                <c:pt idx="2">
                  <c:v>Faculty of Environment</c:v>
                </c:pt>
                <c:pt idx="3">
                  <c:v>Faculty of Health</c:v>
                </c:pt>
                <c:pt idx="4">
                  <c:v>Faculty of Mathematics</c:v>
                </c:pt>
                <c:pt idx="5">
                  <c:v>Faculty of Science</c:v>
                </c:pt>
              </c:strCache>
            </c:strRef>
          </c:cat>
          <c:val>
            <c:numRef>
              <c:f>Summaries!$G$50:$G$55</c:f>
              <c:numCache>
                <c:formatCode>0%</c:formatCode>
                <c:ptCount val="6"/>
                <c:pt idx="0">
                  <c:v>0.58974358974358976</c:v>
                </c:pt>
                <c:pt idx="1">
                  <c:v>0.75916230366492143</c:v>
                </c:pt>
                <c:pt idx="2">
                  <c:v>0.78723404255319152</c:v>
                </c:pt>
                <c:pt idx="3">
                  <c:v>0.76923076923076927</c:v>
                </c:pt>
                <c:pt idx="4">
                  <c:v>0.64583333333333337</c:v>
                </c:pt>
                <c:pt idx="5">
                  <c:v>0.75182481751824815</c:v>
                </c:pt>
              </c:numCache>
            </c:numRef>
          </c:val>
          <c:extLst>
            <c:ext xmlns:c16="http://schemas.microsoft.com/office/drawing/2014/chart" uri="{C3380CC4-5D6E-409C-BE32-E72D297353CC}">
              <c16:uniqueId val="{00000019-F402-479C-B6FA-426109F27A8A}"/>
            </c:ext>
          </c:extLst>
        </c:ser>
        <c:dLbls>
          <c:showLegendKey val="0"/>
          <c:showVal val="0"/>
          <c:showCatName val="0"/>
          <c:showSerName val="0"/>
          <c:showPercent val="0"/>
          <c:showBubbleSize val="0"/>
        </c:dLbls>
        <c:gapWidth val="182"/>
        <c:axId val="2124121664"/>
        <c:axId val="2124123104"/>
      </c:barChart>
      <c:catAx>
        <c:axId val="212412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4123104"/>
        <c:crosses val="autoZero"/>
        <c:auto val="1"/>
        <c:lblAlgn val="ctr"/>
        <c:lblOffset val="100"/>
        <c:noMultiLvlLbl val="0"/>
      </c:catAx>
      <c:valAx>
        <c:axId val="2124123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12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Affiliations Over Time Across Faculties. (Source: ORCID)</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 2024</c:v>
                </c:pt>
              </c:strCache>
            </c:strRef>
          </c:tx>
          <c:spPr>
            <a:solidFill>
              <a:schemeClr val="accent1">
                <a:tint val="58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Engineering</c:v>
                </c:pt>
                <c:pt idx="2">
                  <c:v>Environment</c:v>
                </c:pt>
                <c:pt idx="3">
                  <c:v>Health</c:v>
                </c:pt>
                <c:pt idx="4">
                  <c:v>Math</c:v>
                </c:pt>
                <c:pt idx="5">
                  <c:v>Science</c:v>
                </c:pt>
                <c:pt idx="6">
                  <c:v>Post-Doc</c:v>
                </c:pt>
                <c:pt idx="7">
                  <c:v>University Research</c:v>
                </c:pt>
                <c:pt idx="8">
                  <c:v>Total</c:v>
                </c:pt>
              </c:strCache>
            </c:strRef>
          </c:cat>
          <c:val>
            <c:numRef>
              <c:f>Sheet1!$B$2:$B$10</c:f>
              <c:numCache>
                <c:formatCode>0.0</c:formatCode>
                <c:ptCount val="9"/>
                <c:pt idx="0">
                  <c:v>35.081967213114758</c:v>
                </c:pt>
                <c:pt idx="1">
                  <c:v>46.640316205533601</c:v>
                </c:pt>
                <c:pt idx="2">
                  <c:v>48.4</c:v>
                </c:pt>
                <c:pt idx="3">
                  <c:v>42.982456140350877</c:v>
                </c:pt>
                <c:pt idx="4">
                  <c:v>43.103448275862064</c:v>
                </c:pt>
                <c:pt idx="5">
                  <c:v>41.782729805013929</c:v>
                </c:pt>
                <c:pt idx="6">
                  <c:v>54.223433242506815</c:v>
                </c:pt>
                <c:pt idx="8">
                  <c:v>44.985358711566619</c:v>
                </c:pt>
              </c:numCache>
            </c:numRef>
          </c:val>
          <c:extLst>
            <c:ext xmlns:c16="http://schemas.microsoft.com/office/drawing/2014/chart" uri="{C3380CC4-5D6E-409C-BE32-E72D297353CC}">
              <c16:uniqueId val="{00000000-071A-4C38-B7EC-FDAFCAA53530}"/>
            </c:ext>
          </c:extLst>
        </c:ser>
        <c:ser>
          <c:idx val="1"/>
          <c:order val="1"/>
          <c:tx>
            <c:strRef>
              <c:f>Sheet1!$C$1</c:f>
              <c:strCache>
                <c:ptCount val="1"/>
                <c:pt idx="0">
                  <c:v>W 2025</c:v>
                </c:pt>
              </c:strCache>
            </c:strRef>
          </c:tx>
          <c:spPr>
            <a:solidFill>
              <a:schemeClr val="accent1">
                <a:tint val="86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Engineering</c:v>
                </c:pt>
                <c:pt idx="2">
                  <c:v>Environment</c:v>
                </c:pt>
                <c:pt idx="3">
                  <c:v>Health</c:v>
                </c:pt>
                <c:pt idx="4">
                  <c:v>Math</c:v>
                </c:pt>
                <c:pt idx="5">
                  <c:v>Science</c:v>
                </c:pt>
                <c:pt idx="6">
                  <c:v>Post-Doc</c:v>
                </c:pt>
                <c:pt idx="7">
                  <c:v>University Research</c:v>
                </c:pt>
                <c:pt idx="8">
                  <c:v>Total</c:v>
                </c:pt>
              </c:strCache>
            </c:strRef>
          </c:cat>
          <c:val>
            <c:numRef>
              <c:f>Sheet1!$C$2:$C$10</c:f>
              <c:numCache>
                <c:formatCode>General</c:formatCode>
                <c:ptCount val="9"/>
                <c:pt idx="0">
                  <c:v>48.8</c:v>
                </c:pt>
                <c:pt idx="1">
                  <c:v>59.2</c:v>
                </c:pt>
                <c:pt idx="2">
                  <c:v>61</c:v>
                </c:pt>
                <c:pt idx="3">
                  <c:v>64.400000000000006</c:v>
                </c:pt>
                <c:pt idx="4">
                  <c:v>58.5</c:v>
                </c:pt>
                <c:pt idx="5">
                  <c:v>55</c:v>
                </c:pt>
                <c:pt idx="8">
                  <c:v>57.8</c:v>
                </c:pt>
              </c:numCache>
            </c:numRef>
          </c:val>
          <c:extLst>
            <c:ext xmlns:c16="http://schemas.microsoft.com/office/drawing/2014/chart" uri="{C3380CC4-5D6E-409C-BE32-E72D297353CC}">
              <c16:uniqueId val="{00000001-071A-4C38-B7EC-FDAFCAA53530}"/>
            </c:ext>
          </c:extLst>
        </c:ser>
        <c:ser>
          <c:idx val="2"/>
          <c:order val="2"/>
          <c:tx>
            <c:strRef>
              <c:f>Sheet1!$D$1</c:f>
              <c:strCache>
                <c:ptCount val="1"/>
                <c:pt idx="0">
                  <c:v>S 2025</c:v>
                </c:pt>
              </c:strCache>
            </c:strRef>
          </c:tx>
          <c:spPr>
            <a:solidFill>
              <a:schemeClr val="accent1">
                <a:shade val="86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Engineering</c:v>
                </c:pt>
                <c:pt idx="2">
                  <c:v>Environment</c:v>
                </c:pt>
                <c:pt idx="3">
                  <c:v>Health</c:v>
                </c:pt>
                <c:pt idx="4">
                  <c:v>Math</c:v>
                </c:pt>
                <c:pt idx="5">
                  <c:v>Science</c:v>
                </c:pt>
                <c:pt idx="6">
                  <c:v>Post-Doc</c:v>
                </c:pt>
                <c:pt idx="7">
                  <c:v>University Research</c:v>
                </c:pt>
                <c:pt idx="8">
                  <c:v>Total</c:v>
                </c:pt>
              </c:strCache>
            </c:strRef>
          </c:cat>
          <c:val>
            <c:numRef>
              <c:f>Sheet1!$D$2:$D$10</c:f>
              <c:numCache>
                <c:formatCode>0.0</c:formatCode>
                <c:ptCount val="9"/>
                <c:pt idx="0">
                  <c:v>52.199413489736067</c:v>
                </c:pt>
                <c:pt idx="1">
                  <c:v>61.643835616438359</c:v>
                </c:pt>
                <c:pt idx="2">
                  <c:v>63.366336633663366</c:v>
                </c:pt>
                <c:pt idx="3">
                  <c:v>66.666666666666657</c:v>
                </c:pt>
                <c:pt idx="4">
                  <c:v>62.374581939799334</c:v>
                </c:pt>
                <c:pt idx="5">
                  <c:v>58.674463937621837</c:v>
                </c:pt>
                <c:pt idx="7">
                  <c:v>50</c:v>
                </c:pt>
                <c:pt idx="8">
                  <c:v>60.849673202614376</c:v>
                </c:pt>
              </c:numCache>
            </c:numRef>
          </c:val>
          <c:extLst>
            <c:ext xmlns:c16="http://schemas.microsoft.com/office/drawing/2014/chart" uri="{C3380CC4-5D6E-409C-BE32-E72D297353CC}">
              <c16:uniqueId val="{00000002-071A-4C38-B7EC-FDAFCAA53530}"/>
            </c:ext>
          </c:extLst>
        </c:ser>
        <c:ser>
          <c:idx val="3"/>
          <c:order val="3"/>
          <c:tx>
            <c:strRef>
              <c:f>Sheet1!$E$1</c:f>
              <c:strCache>
                <c:ptCount val="1"/>
                <c:pt idx="0">
                  <c:v>F 2025</c:v>
                </c:pt>
              </c:strCache>
            </c:strRef>
          </c:tx>
          <c:spPr>
            <a:solidFill>
              <a:schemeClr val="accent1">
                <a:shade val="58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Engineering</c:v>
                </c:pt>
                <c:pt idx="2">
                  <c:v>Environment</c:v>
                </c:pt>
                <c:pt idx="3">
                  <c:v>Health</c:v>
                </c:pt>
                <c:pt idx="4">
                  <c:v>Math</c:v>
                </c:pt>
                <c:pt idx="5">
                  <c:v>Science</c:v>
                </c:pt>
                <c:pt idx="6">
                  <c:v>Post-Doc</c:v>
                </c:pt>
                <c:pt idx="7">
                  <c:v>University Research</c:v>
                </c:pt>
                <c:pt idx="8">
                  <c:v>Total</c:v>
                </c:pt>
              </c:strCache>
            </c:strRef>
          </c:cat>
          <c:val>
            <c:numRef>
              <c:f>Sheet1!$E$2:$E$10</c:f>
              <c:numCache>
                <c:formatCode>0.0</c:formatCode>
                <c:ptCount val="9"/>
                <c:pt idx="0">
                  <c:v>60.051546391752574</c:v>
                </c:pt>
                <c:pt idx="1">
                  <c:v>67.752715121136177</c:v>
                </c:pt>
                <c:pt idx="2">
                  <c:v>72.289156626506028</c:v>
                </c:pt>
                <c:pt idx="3">
                  <c:v>69.6875</c:v>
                </c:pt>
                <c:pt idx="4">
                  <c:v>68.376068376068375</c:v>
                </c:pt>
                <c:pt idx="5">
                  <c:v>67.256637168141594</c:v>
                </c:pt>
                <c:pt idx="7">
                  <c:v>50</c:v>
                </c:pt>
                <c:pt idx="8">
                  <c:v>67.531356898517672</c:v>
                </c:pt>
              </c:numCache>
            </c:numRef>
          </c:val>
          <c:extLst>
            <c:ext xmlns:c16="http://schemas.microsoft.com/office/drawing/2014/chart" uri="{C3380CC4-5D6E-409C-BE32-E72D297353CC}">
              <c16:uniqueId val="{00000003-071A-4C38-B7EC-FDAFCAA53530}"/>
            </c:ext>
          </c:extLst>
        </c:ser>
        <c:dLbls>
          <c:dLblPos val="outEnd"/>
          <c:showLegendKey val="0"/>
          <c:showVal val="1"/>
          <c:showCatName val="0"/>
          <c:showSerName val="0"/>
          <c:showPercent val="0"/>
          <c:showBubbleSize val="0"/>
        </c:dLbls>
        <c:gapWidth val="219"/>
        <c:overlap val="-27"/>
        <c:axId val="1469210703"/>
        <c:axId val="1469212623"/>
      </c:barChart>
      <c:catAx>
        <c:axId val="1469210703"/>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Faculty/Unit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69212623"/>
        <c:crosses val="autoZero"/>
        <c:auto val="1"/>
        <c:lblAlgn val="ctr"/>
        <c:lblOffset val="100"/>
        <c:noMultiLvlLbl val="0"/>
      </c:catAx>
      <c:valAx>
        <c:axId val="146921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Percent Affiliated</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69210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081499498900918"/>
          <c:y val="0.16841912981674584"/>
          <c:w val="0.52003610351513629"/>
          <c:h val="0.71784062766735934"/>
        </c:manualLayout>
      </c:layout>
      <c:pieChart>
        <c:varyColors val="1"/>
        <c:ser>
          <c:idx val="0"/>
          <c:order val="0"/>
          <c:tx>
            <c:strRef>
              <c:f>Summaries!$F$12</c:f>
              <c:strCache>
                <c:ptCount val="1"/>
                <c:pt idx="0">
                  <c:v>PhD - In ORCID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70A-4116-9549-99D085F8B01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70A-4116-9549-99D085F8B01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70A-4116-9549-99D085F8B01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70A-4116-9549-99D085F8B01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70A-4116-9549-99D085F8B01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70A-4116-9549-99D085F8B01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270A-4116-9549-99D085F8B01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70A-4116-9549-99D085F8B017}"/>
                </c:ext>
              </c:extLst>
            </c:dLbl>
            <c:dLbl>
              <c:idx val="2"/>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7822084297845467"/>
                      <c:h val="0.12371000741265543"/>
                    </c:manualLayout>
                  </c15:layout>
                </c:ext>
                <c:ext xmlns:c16="http://schemas.microsoft.com/office/drawing/2014/chart" uri="{C3380CC4-5D6E-409C-BE32-E72D297353CC}">
                  <c16:uniqueId val="{00000005-270A-4116-9549-99D085F8B01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270A-4116-9549-99D085F8B01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270A-4116-9549-99D085F8B01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270A-4116-9549-99D085F8B01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Summaries!$E$13:$E$18</c:f>
              <c:strCache>
                <c:ptCount val="6"/>
                <c:pt idx="0">
                  <c:v>Faculty of Arts</c:v>
                </c:pt>
                <c:pt idx="1">
                  <c:v>Faculty of Engineering</c:v>
                </c:pt>
                <c:pt idx="2">
                  <c:v>Faculty of Environment</c:v>
                </c:pt>
                <c:pt idx="3">
                  <c:v>Faculty of Health</c:v>
                </c:pt>
                <c:pt idx="4">
                  <c:v>Faculty of Mathematics</c:v>
                </c:pt>
                <c:pt idx="5">
                  <c:v>Faculty of Science</c:v>
                </c:pt>
              </c:strCache>
            </c:strRef>
          </c:cat>
          <c:val>
            <c:numRef>
              <c:f>Summaries!$F$13:$F$18</c:f>
              <c:numCache>
                <c:formatCode>General</c:formatCode>
                <c:ptCount val="6"/>
                <c:pt idx="0">
                  <c:v>210</c:v>
                </c:pt>
                <c:pt idx="1">
                  <c:v>677</c:v>
                </c:pt>
                <c:pt idx="2">
                  <c:v>206</c:v>
                </c:pt>
                <c:pt idx="3">
                  <c:v>194</c:v>
                </c:pt>
                <c:pt idx="4">
                  <c:v>405</c:v>
                </c:pt>
                <c:pt idx="5">
                  <c:v>283</c:v>
                </c:pt>
              </c:numCache>
            </c:numRef>
          </c:val>
          <c:extLst>
            <c:ext xmlns:c16="http://schemas.microsoft.com/office/drawing/2014/chart" uri="{C3380CC4-5D6E-409C-BE32-E72D297353CC}">
              <c16:uniqueId val="{0000000C-270A-4116-9549-99D085F8B01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Post-</a:t>
            </a:r>
            <a:r>
              <a:rPr lang="en-US" dirty="0" err="1"/>
              <a:t>DoCs</a:t>
            </a:r>
            <a:r>
              <a:rPr lang="en-US" dirty="0"/>
              <a:t>- In ORCID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553376282510141"/>
          <c:y val="0.17622001489092823"/>
          <c:w val="0.54772035313767597"/>
          <c:h val="0.68211338975911118"/>
        </c:manualLayout>
      </c:layout>
      <c:pieChart>
        <c:varyColors val="1"/>
        <c:ser>
          <c:idx val="0"/>
          <c:order val="0"/>
          <c:tx>
            <c:strRef>
              <c:f>Summaries!$F$25</c:f>
              <c:strCache>
                <c:ptCount val="1"/>
                <c:pt idx="0">
                  <c:v>Post-Doctoral Researcher - In ORCID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3CD-4DC4-B08D-A71174B1443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3CD-4DC4-B08D-A71174B1443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3CD-4DC4-B08D-A71174B1443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3CD-4DC4-B08D-A71174B1443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3CD-4DC4-B08D-A71174B1443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3CD-4DC4-B08D-A71174B1443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3CD-4DC4-B08D-A71174B1443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3CD-4DC4-B08D-A71174B1443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3CD-4DC4-B08D-A71174B1443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3CD-4DC4-B08D-A71174B1443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3CD-4DC4-B08D-A71174B1443F}"/>
                </c:ext>
              </c:extLst>
            </c:dLbl>
            <c:dLbl>
              <c:idx val="5"/>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9993602047344849"/>
                      <c:h val="0.18806452467353588"/>
                    </c:manualLayout>
                  </c15:layout>
                </c:ext>
                <c:ext xmlns:c16="http://schemas.microsoft.com/office/drawing/2014/chart" uri="{C3380CC4-5D6E-409C-BE32-E72D297353CC}">
                  <c16:uniqueId val="{0000000B-13CD-4DC4-B08D-A71174B1443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Summaries!$E$26:$E$31</c:f>
              <c:strCache>
                <c:ptCount val="6"/>
                <c:pt idx="0">
                  <c:v>Faculty of Arts</c:v>
                </c:pt>
                <c:pt idx="1">
                  <c:v>Faculty of Engineering</c:v>
                </c:pt>
                <c:pt idx="2">
                  <c:v>Faculty of Environment</c:v>
                </c:pt>
                <c:pt idx="3">
                  <c:v>Faculty of Health</c:v>
                </c:pt>
                <c:pt idx="4">
                  <c:v>Faculty of Mathematics</c:v>
                </c:pt>
                <c:pt idx="5">
                  <c:v>Faculty of Science</c:v>
                </c:pt>
              </c:strCache>
            </c:strRef>
          </c:cat>
          <c:val>
            <c:numRef>
              <c:f>Summaries!$F$26:$F$31</c:f>
              <c:numCache>
                <c:formatCode>General</c:formatCode>
                <c:ptCount val="6"/>
                <c:pt idx="0">
                  <c:v>23</c:v>
                </c:pt>
                <c:pt idx="1">
                  <c:v>145</c:v>
                </c:pt>
                <c:pt idx="2">
                  <c:v>37</c:v>
                </c:pt>
                <c:pt idx="3">
                  <c:v>30</c:v>
                </c:pt>
                <c:pt idx="4">
                  <c:v>62</c:v>
                </c:pt>
                <c:pt idx="5">
                  <c:v>103</c:v>
                </c:pt>
              </c:numCache>
            </c:numRef>
          </c:val>
          <c:extLst>
            <c:ext xmlns:c16="http://schemas.microsoft.com/office/drawing/2014/chart" uri="{C3380CC4-5D6E-409C-BE32-E72D297353CC}">
              <c16:uniqueId val="{0000000C-13CD-4DC4-B08D-A71174B1443F}"/>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0" baseline="0">
                <a:solidFill>
                  <a:schemeClr val="tx1">
                    <a:lumMod val="65000"/>
                    <a:lumOff val="35000"/>
                  </a:schemeClr>
                </a:solidFill>
                <a:latin typeface="+mn-lt"/>
                <a:ea typeface="+mn-ea"/>
                <a:cs typeface="+mn-cs"/>
              </a:defRPr>
            </a:pPr>
            <a:r>
              <a:rPr lang="en-US" b="1" cap="all" baseline="0"/>
              <a:t>Updates to ORCID Content by Type and Year</a:t>
            </a:r>
          </a:p>
        </c:rich>
      </c:tx>
      <c:overlay val="0"/>
      <c:spPr>
        <a:noFill/>
        <a:ln>
          <a:noFill/>
        </a:ln>
        <a:effectLst/>
      </c:spPr>
      <c:txPr>
        <a:bodyPr rot="0" spcFirstLastPara="1" vertOverflow="ellipsis" vert="horz" wrap="square" anchor="ctr" anchorCtr="1"/>
        <a:lstStyle/>
        <a:p>
          <a:pPr>
            <a:defRPr sz="1400" b="1" i="0" u="none" strike="noStrike" kern="1200" cap="all"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62107951848874"/>
          <c:y val="0.26631090874913843"/>
          <c:w val="0.81737892048151128"/>
          <c:h val="0.59636166168884064"/>
        </c:manualLayout>
      </c:layout>
      <c:barChart>
        <c:barDir val="col"/>
        <c:grouping val="clustered"/>
        <c:varyColors val="0"/>
        <c:ser>
          <c:idx val="0"/>
          <c:order val="0"/>
          <c:tx>
            <c:strRef>
              <c:f>Summary!$S$1</c:f>
              <c:strCache>
                <c:ptCount val="1"/>
                <c:pt idx="0">
                  <c:v>Profile</c:v>
                </c:pt>
              </c:strCache>
            </c:strRef>
          </c:tx>
          <c:spPr>
            <a:solidFill>
              <a:schemeClr val="accent1"/>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Summary!$S$9:$S$12</c:f>
              <c:numCache>
                <c:formatCode>General</c:formatCode>
                <c:ptCount val="4"/>
                <c:pt idx="0">
                  <c:v>101</c:v>
                </c:pt>
                <c:pt idx="1">
                  <c:v>186</c:v>
                </c:pt>
                <c:pt idx="2">
                  <c:v>261</c:v>
                </c:pt>
                <c:pt idx="3">
                  <c:v>90</c:v>
                </c:pt>
              </c:numCache>
            </c:numRef>
          </c:val>
          <c:extLst>
            <c:ext xmlns:c16="http://schemas.microsoft.com/office/drawing/2014/chart" uri="{C3380CC4-5D6E-409C-BE32-E72D297353CC}">
              <c16:uniqueId val="{00000000-7ECE-4F7E-8C7E-E64768C6B862}"/>
            </c:ext>
          </c:extLst>
        </c:ser>
        <c:ser>
          <c:idx val="1"/>
          <c:order val="1"/>
          <c:tx>
            <c:strRef>
              <c:f>Summary!$T$1</c:f>
              <c:strCache>
                <c:ptCount val="1"/>
                <c:pt idx="0">
                  <c:v>Works</c:v>
                </c:pt>
              </c:strCache>
            </c:strRef>
          </c:tx>
          <c:spPr>
            <a:solidFill>
              <a:schemeClr val="accent3"/>
            </a:solidFill>
            <a:ln>
              <a:solidFill>
                <a:schemeClr val="tx1"/>
              </a:solidFill>
            </a:ln>
            <a:effectLst/>
          </c:spPr>
          <c:invertIfNegative val="0"/>
          <c:cat>
            <c:numRef>
              <c:f>Summary!$R$9:$R$12</c:f>
              <c:numCache>
                <c:formatCode>General</c:formatCode>
                <c:ptCount val="4"/>
                <c:pt idx="0">
                  <c:v>2023</c:v>
                </c:pt>
                <c:pt idx="1">
                  <c:v>2024</c:v>
                </c:pt>
                <c:pt idx="2">
                  <c:v>2025</c:v>
                </c:pt>
                <c:pt idx="3">
                  <c:v>2026</c:v>
                </c:pt>
              </c:numCache>
            </c:numRef>
          </c:cat>
          <c:val>
            <c:numRef>
              <c:f>Summary!$T$9:$T$12</c:f>
              <c:numCache>
                <c:formatCode>General</c:formatCode>
                <c:ptCount val="4"/>
                <c:pt idx="0">
                  <c:v>75</c:v>
                </c:pt>
                <c:pt idx="1">
                  <c:v>214</c:v>
                </c:pt>
                <c:pt idx="2">
                  <c:v>587</c:v>
                </c:pt>
                <c:pt idx="3">
                  <c:v>527</c:v>
                </c:pt>
              </c:numCache>
            </c:numRef>
          </c:val>
          <c:extLst>
            <c:ext xmlns:c16="http://schemas.microsoft.com/office/drawing/2014/chart" uri="{C3380CC4-5D6E-409C-BE32-E72D297353CC}">
              <c16:uniqueId val="{00000001-7ECE-4F7E-8C7E-E64768C6B862}"/>
            </c:ext>
          </c:extLst>
        </c:ser>
        <c:ser>
          <c:idx val="2"/>
          <c:order val="2"/>
          <c:tx>
            <c:strRef>
              <c:f>Summary!$U$1</c:f>
              <c:strCache>
                <c:ptCount val="1"/>
                <c:pt idx="0">
                  <c:v>Employment</c:v>
                </c:pt>
              </c:strCache>
            </c:strRef>
          </c:tx>
          <c:spPr>
            <a:solidFill>
              <a:schemeClr val="accent5"/>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Summary!$U$9:$U$12</c:f>
              <c:numCache>
                <c:formatCode>General</c:formatCode>
                <c:ptCount val="4"/>
                <c:pt idx="0">
                  <c:v>47</c:v>
                </c:pt>
                <c:pt idx="1">
                  <c:v>337</c:v>
                </c:pt>
                <c:pt idx="2">
                  <c:v>955</c:v>
                </c:pt>
                <c:pt idx="3">
                  <c:v>171</c:v>
                </c:pt>
              </c:numCache>
            </c:numRef>
          </c:val>
          <c:extLst>
            <c:ext xmlns:c16="http://schemas.microsoft.com/office/drawing/2014/chart" uri="{C3380CC4-5D6E-409C-BE32-E72D297353CC}">
              <c16:uniqueId val="{00000002-7ECE-4F7E-8C7E-E64768C6B862}"/>
            </c:ext>
          </c:extLst>
        </c:ser>
        <c:ser>
          <c:idx val="3"/>
          <c:order val="3"/>
          <c:tx>
            <c:strRef>
              <c:f>Summary!$V$1</c:f>
              <c:strCache>
                <c:ptCount val="1"/>
                <c:pt idx="0">
                  <c:v>Education</c:v>
                </c:pt>
              </c:strCache>
            </c:strRef>
          </c:tx>
          <c:spPr>
            <a:solidFill>
              <a:schemeClr val="accent1">
                <a:lumMod val="60000"/>
              </a:schemeClr>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Summary!$V$9:$V$12</c:f>
              <c:numCache>
                <c:formatCode>General</c:formatCode>
                <c:ptCount val="4"/>
                <c:pt idx="0">
                  <c:v>33</c:v>
                </c:pt>
                <c:pt idx="1">
                  <c:v>86</c:v>
                </c:pt>
                <c:pt idx="2">
                  <c:v>1690</c:v>
                </c:pt>
                <c:pt idx="3">
                  <c:v>70</c:v>
                </c:pt>
              </c:numCache>
            </c:numRef>
          </c:val>
          <c:extLst>
            <c:ext xmlns:c16="http://schemas.microsoft.com/office/drawing/2014/chart" uri="{C3380CC4-5D6E-409C-BE32-E72D297353CC}">
              <c16:uniqueId val="{00000003-7ECE-4F7E-8C7E-E64768C6B862}"/>
            </c:ext>
          </c:extLst>
        </c:ser>
        <c:ser>
          <c:idx val="4"/>
          <c:order val="4"/>
          <c:tx>
            <c:strRef>
              <c:f>Summary!$W$1</c:f>
              <c:strCache>
                <c:ptCount val="1"/>
                <c:pt idx="0">
                  <c:v>Funding</c:v>
                </c:pt>
              </c:strCache>
            </c:strRef>
          </c:tx>
          <c:spPr>
            <a:solidFill>
              <a:schemeClr val="accent3">
                <a:lumMod val="60000"/>
              </a:schemeClr>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Summary!$W$9:$W$12</c:f>
              <c:numCache>
                <c:formatCode>General</c:formatCode>
                <c:ptCount val="4"/>
                <c:pt idx="0">
                  <c:v>13</c:v>
                </c:pt>
                <c:pt idx="1">
                  <c:v>27</c:v>
                </c:pt>
                <c:pt idx="2">
                  <c:v>25</c:v>
                </c:pt>
                <c:pt idx="3">
                  <c:v>7</c:v>
                </c:pt>
              </c:numCache>
            </c:numRef>
          </c:val>
          <c:extLst>
            <c:ext xmlns:c16="http://schemas.microsoft.com/office/drawing/2014/chart" uri="{C3380CC4-5D6E-409C-BE32-E72D297353CC}">
              <c16:uniqueId val="{00000004-7ECE-4F7E-8C7E-E64768C6B862}"/>
            </c:ext>
          </c:extLst>
        </c:ser>
        <c:dLbls>
          <c:showLegendKey val="0"/>
          <c:showVal val="0"/>
          <c:showCatName val="0"/>
          <c:showSerName val="0"/>
          <c:showPercent val="0"/>
          <c:showBubbleSize val="0"/>
        </c:dLbls>
        <c:gapWidth val="219"/>
        <c:overlap val="-27"/>
        <c:axId val="2109125888"/>
        <c:axId val="2109127328"/>
      </c:barChart>
      <c:catAx>
        <c:axId val="210912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127328"/>
        <c:crosses val="autoZero"/>
        <c:auto val="1"/>
        <c:lblAlgn val="ctr"/>
        <c:lblOffset val="100"/>
        <c:noMultiLvlLbl val="0"/>
      </c:catAx>
      <c:valAx>
        <c:axId val="210912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USERS</a:t>
                </a:r>
              </a:p>
            </c:rich>
          </c:tx>
          <c:layout>
            <c:manualLayout>
              <c:xMode val="edge"/>
              <c:yMode val="edge"/>
              <c:x val="5.3191309977689338E-2"/>
              <c:y val="0.508072641450322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125888"/>
        <c:crosses val="autoZero"/>
        <c:crossBetween val="between"/>
      </c:valAx>
      <c:spPr>
        <a:noFill/>
        <a:ln>
          <a:noFill/>
        </a:ln>
        <a:effectLst/>
      </c:spPr>
    </c:plotArea>
    <c:legend>
      <c:legendPos val="b"/>
      <c:layout>
        <c:manualLayout>
          <c:xMode val="edge"/>
          <c:yMode val="edge"/>
          <c:x val="2.2808309862901145E-2"/>
          <c:y val="0.13336577622757367"/>
          <c:w val="0.96201761242903461"/>
          <c:h val="7.94761795359134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Number of Works</a:t>
            </a:r>
            <a:r>
              <a:rPr lang="en-US" baseline="0" dirty="0"/>
              <a:t> Added</a:t>
            </a:r>
            <a:endParaRPr lang="en-US" dirty="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Summary!$Y$13</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152-476F-ACC4-15033BC6EE9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152-476F-ACC4-15033BC6EE9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152-476F-ACC4-15033BC6EE9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Summary!$Z$1:$AB$1</c:f>
              <c:strCache>
                <c:ptCount val="3"/>
                <c:pt idx="0">
                  <c:v>0</c:v>
                </c:pt>
                <c:pt idx="1">
                  <c:v>1-9</c:v>
                </c:pt>
                <c:pt idx="2">
                  <c:v>&gt;=10</c:v>
                </c:pt>
              </c:strCache>
            </c:strRef>
          </c:cat>
          <c:val>
            <c:numRef>
              <c:f>Summary!$Z$13:$AB$13</c:f>
              <c:numCache>
                <c:formatCode>General</c:formatCode>
                <c:ptCount val="3"/>
                <c:pt idx="0">
                  <c:v>713</c:v>
                </c:pt>
                <c:pt idx="1">
                  <c:v>1156</c:v>
                </c:pt>
                <c:pt idx="2">
                  <c:v>305</c:v>
                </c:pt>
              </c:numCache>
            </c:numRef>
          </c:val>
          <c:extLst>
            <c:ext xmlns:c16="http://schemas.microsoft.com/office/drawing/2014/chart" uri="{C3380CC4-5D6E-409C-BE32-E72D297353CC}">
              <c16:uniqueId val="{00000006-5152-476F-ACC4-15033BC6EE9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explosion val="9"/>
          <c:dPt>
            <c:idx val="0"/>
            <c:bubble3D val="0"/>
            <c:spPr>
              <a:gradFill rotWithShape="1">
                <a:gsLst>
                  <a:gs pos="0">
                    <a:schemeClr val="accent1">
                      <a:shade val="53000"/>
                      <a:satMod val="103000"/>
                      <a:lumMod val="102000"/>
                      <a:tint val="94000"/>
                    </a:schemeClr>
                  </a:gs>
                  <a:gs pos="50000">
                    <a:schemeClr val="accent1">
                      <a:shade val="53000"/>
                      <a:satMod val="110000"/>
                      <a:lumMod val="100000"/>
                      <a:shade val="100000"/>
                    </a:schemeClr>
                  </a:gs>
                  <a:gs pos="100000">
                    <a:schemeClr val="accent1">
                      <a:shade val="53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C80-4DE8-86D1-FA2DF58B6F4F}"/>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C80-4DE8-86D1-FA2DF58B6F4F}"/>
              </c:ext>
            </c:extLst>
          </c:dPt>
          <c:dPt>
            <c:idx val="2"/>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C80-4DE8-86D1-FA2DF58B6F4F}"/>
              </c:ext>
            </c:extLst>
          </c:dPt>
          <c:dPt>
            <c:idx val="3"/>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C80-4DE8-86D1-FA2DF58B6F4F}"/>
              </c:ext>
            </c:extLst>
          </c:dPt>
          <c:dPt>
            <c:idx val="4"/>
            <c:bubble3D val="0"/>
            <c:spPr>
              <a:gradFill rotWithShape="1">
                <a:gsLst>
                  <a:gs pos="0">
                    <a:schemeClr val="accent1">
                      <a:tint val="54000"/>
                      <a:satMod val="103000"/>
                      <a:lumMod val="102000"/>
                      <a:tint val="94000"/>
                    </a:schemeClr>
                  </a:gs>
                  <a:gs pos="50000">
                    <a:schemeClr val="accent1">
                      <a:tint val="54000"/>
                      <a:satMod val="110000"/>
                      <a:lumMod val="100000"/>
                      <a:shade val="100000"/>
                    </a:schemeClr>
                  </a:gs>
                  <a:gs pos="100000">
                    <a:schemeClr val="accent1">
                      <a:tint val="54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C80-4DE8-86D1-FA2DF58B6F4F}"/>
              </c:ext>
            </c:extLst>
          </c:dPt>
          <c:dLbls>
            <c:dLbl>
              <c:idx val="0"/>
              <c:layout>
                <c:manualLayout>
                  <c:x val="-0.21359926965651033"/>
                  <c:y val="9.6926476222752161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81748259728398"/>
                      <c:h val="0.30335732948746152"/>
                    </c:manualLayout>
                  </c15:layout>
                </c:ext>
                <c:ext xmlns:c16="http://schemas.microsoft.com/office/drawing/2014/chart" uri="{C3380CC4-5D6E-409C-BE32-E72D297353CC}">
                  <c16:uniqueId val="{00000001-9C80-4DE8-86D1-FA2DF58B6F4F}"/>
                </c:ext>
              </c:extLst>
            </c:dLbl>
            <c:dLbl>
              <c:idx val="1"/>
              <c:layout>
                <c:manualLayout>
                  <c:x val="-6.5954399178363571E-2"/>
                  <c:y val="-1.1965117042330574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652753623188404"/>
                      <c:h val="0.2247880474867581"/>
                    </c:manualLayout>
                  </c15:layout>
                </c:ext>
                <c:ext xmlns:c16="http://schemas.microsoft.com/office/drawing/2014/chart" uri="{C3380CC4-5D6E-409C-BE32-E72D297353CC}">
                  <c16:uniqueId val="{00000003-9C80-4DE8-86D1-FA2DF58B6F4F}"/>
                </c:ext>
              </c:extLst>
            </c:dLbl>
            <c:dLbl>
              <c:idx val="2"/>
              <c:dLblPos val="inEnd"/>
              <c:showLegendKey val="0"/>
              <c:showVal val="0"/>
              <c:showCatName val="1"/>
              <c:showSerName val="0"/>
              <c:showPercent val="1"/>
              <c:showBubbleSize val="0"/>
              <c:extLst>
                <c:ext xmlns:c15="http://schemas.microsoft.com/office/drawing/2012/chart" uri="{CE6537A1-D6FC-4f65-9D91-7224C49458BB}">
                  <c15:layout>
                    <c:manualLayout>
                      <c:w val="0.22151884057971014"/>
                      <c:h val="0.34692998892920751"/>
                    </c:manualLayout>
                  </c15:layout>
                </c:ext>
                <c:ext xmlns:c16="http://schemas.microsoft.com/office/drawing/2014/chart" uri="{C3380CC4-5D6E-409C-BE32-E72D297353CC}">
                  <c16:uniqueId val="{00000005-9C80-4DE8-86D1-FA2DF58B6F4F}"/>
                </c:ext>
              </c:extLst>
            </c:dLbl>
            <c:dLbl>
              <c:idx val="3"/>
              <c:tx>
                <c:rich>
                  <a:bodyPr/>
                  <a:lstStyle/>
                  <a:p>
                    <a:r>
                      <a:rPr lang="en-US"/>
                      <a:t>ORCID is free and easy</a:t>
                    </a:r>
                    <a:r>
                      <a:rPr lang="en-US" baseline="0"/>
                      <a:t> to use.</a:t>
                    </a:r>
                    <a:r>
                      <a:rPr lang="en-US" baseline="0" dirty="0"/>
                      <a:t>
</a:t>
                    </a:r>
                    <a:fld id="{6CE6FB31-7A68-4142-9358-C1B9351FF5E5}"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C80-4DE8-86D1-FA2DF58B6F4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20521739130434782"/>
                      <c:h val="0.29851000429284186"/>
                    </c:manualLayout>
                  </c15:layout>
                </c:ext>
                <c:ext xmlns:c16="http://schemas.microsoft.com/office/drawing/2014/chart" uri="{C3380CC4-5D6E-409C-BE32-E72D297353CC}">
                  <c16:uniqueId val="{00000009-9C80-4DE8-86D1-FA2DF58B6F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Controlling your academic identity.</c:v>
                </c:pt>
                <c:pt idx="1">
                  <c:v>Name disambiguation.</c:v>
                </c:pt>
                <c:pt idx="2">
                  <c:v>Maintain all your key information in one place.</c:v>
                </c:pt>
                <c:pt idx="3">
                  <c:v>ORCID is free and easy to register and use.</c:v>
                </c:pt>
                <c:pt idx="4">
                  <c:v>Ensure your work is recognized.</c:v>
                </c:pt>
              </c:strCache>
            </c:strRef>
          </c:cat>
          <c:val>
            <c:numRef>
              <c:f>Sheet1!$Q$3:$Q$7</c:f>
              <c:numCache>
                <c:formatCode>General</c:formatCode>
                <c:ptCount val="5"/>
                <c:pt idx="0">
                  <c:v>40</c:v>
                </c:pt>
                <c:pt idx="1">
                  <c:v>25</c:v>
                </c:pt>
                <c:pt idx="2">
                  <c:v>52</c:v>
                </c:pt>
                <c:pt idx="3">
                  <c:v>35</c:v>
                </c:pt>
                <c:pt idx="4">
                  <c:v>57</c:v>
                </c:pt>
              </c:numCache>
            </c:numRef>
          </c:val>
          <c:extLst>
            <c:ext xmlns:c16="http://schemas.microsoft.com/office/drawing/2014/chart" uri="{C3380CC4-5D6E-409C-BE32-E72D297353CC}">
              <c16:uniqueId val="{0000000A-9C80-4DE8-86D1-FA2DF58B6F4F}"/>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Summaries!$E$39:$E$44</cx:f>
        <cx:lvl ptCount="6">
          <cx:pt idx="0">Faculty of Arts</cx:pt>
          <cx:pt idx="1">Faculty of Engineering</cx:pt>
          <cx:pt idx="2">Faculty of Environment</cx:pt>
          <cx:pt idx="3">Faculty of Health</cx:pt>
          <cx:pt idx="4">Faculty of Mathematics</cx:pt>
          <cx:pt idx="5">Faculty of Science</cx:pt>
        </cx:lvl>
      </cx:strDim>
      <cx:numDim type="size">
        <cx:f>Summaries!$F$39:$F$44</cx:f>
        <cx:lvl ptCount="6" formatCode="General">
          <cx:pt idx="0">233</cx:pt>
          <cx:pt idx="1">822</cx:pt>
          <cx:pt idx="2">243</cx:pt>
          <cx:pt idx="3">224</cx:pt>
          <cx:pt idx="4">467</cx:pt>
          <cx:pt idx="5">386</cx:pt>
        </cx:lvl>
      </cx:numDim>
    </cx:data>
  </cx:chartData>
  <cx:chart>
    <cx:title pos="t" align="ctr" overlay="0">
      <cx:tx>
        <cx:txData>
          <cx:v>In ORCID</cx:v>
        </cx:txData>
      </cx:tx>
      <cx:txPr>
        <a:bodyPr spcFirstLastPara="1" vertOverflow="ellipsis" horzOverflow="overflow" wrap="square" lIns="0" tIns="0" rIns="0" bIns="0" anchor="ctr" anchorCtr="1"/>
        <a:lstStyle/>
        <a:p>
          <a:pPr algn="ctr" rtl="0">
            <a:defRPr/>
          </a:pPr>
          <a:r>
            <a:rPr lang="en-US" sz="1400" b="1" i="0" u="none" strike="noStrike" cap="all" baseline="0" dirty="0">
              <a:solidFill>
                <a:sysClr val="windowText" lastClr="000000">
                  <a:lumMod val="65000"/>
                  <a:lumOff val="35000"/>
                </a:sysClr>
              </a:solidFill>
              <a:latin typeface="+mn-lt"/>
            </a:rPr>
            <a:t>In ORCID</a:t>
          </a:r>
        </a:p>
      </cx:txPr>
    </cx:title>
    <cx:plotArea>
      <cx:plotAreaRegion>
        <cx:series layoutId="treemap" uniqueId="{2BEE223C-B2F3-4F86-A883-A626292D0064}">
          <cx:tx>
            <cx:txData>
              <cx:f>Summaries!$F$38</cx:f>
              <cx:v>In ORCID</cx:v>
            </cx:txData>
          </cx:tx>
          <cx:dataPt idx="4">
            <cx:spPr>
              <a:ln>
                <a:solidFill>
                  <a:srgbClr val="EFBBF0"/>
                </a:solidFill>
              </a:ln>
            </cx:spPr>
          </cx:dataPt>
          <cx:dataLabels pos="ctr">
            <cx:txPr>
              <a:bodyPr spcFirstLastPara="1" vertOverflow="ellipsis" horzOverflow="overflow" wrap="square" lIns="0" tIns="0" rIns="0" bIns="0" anchor="ctr" anchorCtr="1"/>
              <a:lstStyle/>
              <a:p>
                <a:pPr algn="ctr" rtl="0">
                  <a:defRPr sz="1200">
                    <a:solidFill>
                      <a:schemeClr val="tx1"/>
                    </a:solidFill>
                  </a:defRPr>
                </a:pPr>
                <a:endParaRPr lang="en-US" sz="1200" b="1" i="0" u="none" strike="noStrike" baseline="0">
                  <a:solidFill>
                    <a:schemeClr val="tx1"/>
                  </a:solidFill>
                  <a:latin typeface="Verdana" panose="020B0604030504040204"/>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a:pPr>
                  <a:r>
                    <a:rPr lang="en-US" sz="1200" b="1" i="0" u="none" strike="noStrike" baseline="0">
                      <a:solidFill>
                        <a:schemeClr val="tx1"/>
                      </a:solidFill>
                      <a:latin typeface="Verdana" panose="020B0604030504040204"/>
                    </a:rPr>
                    <a:t>Faculty of Environment, 243</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a:pPr>
                  <a:r>
                    <a:rPr lang="en-US" sz="1200" b="1" i="0" u="none" strike="noStrike" baseline="0">
                      <a:solidFill>
                        <a:schemeClr val="tx1"/>
                      </a:solidFill>
                      <a:latin typeface="Verdana" panose="020B0604030504040204"/>
                    </a:rPr>
                    <a:t>Faculty of Mathematics, 467</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33685-66BB-4B1C-94A5-7B5D6F9CF44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36A1B4A-98B0-4628-A5F1-8BC2655E3A06}">
      <dgm:prSet/>
      <dgm:spPr/>
      <dgm:t>
        <a:bodyPr/>
        <a:lstStyle/>
        <a:p>
          <a:pPr>
            <a:lnSpc>
              <a:spcPct val="100000"/>
            </a:lnSpc>
          </a:pPr>
          <a:r>
            <a:rPr lang="en-US"/>
            <a:t>Project summary</a:t>
          </a:r>
        </a:p>
      </dgm:t>
    </dgm:pt>
    <dgm:pt modelId="{AD05256F-79FD-43E6-A7E8-62BFC5E4D764}" type="parTrans" cxnId="{39346E7C-59DA-4D00-BFEC-8E31F050AC81}">
      <dgm:prSet/>
      <dgm:spPr/>
      <dgm:t>
        <a:bodyPr/>
        <a:lstStyle/>
        <a:p>
          <a:endParaRPr lang="en-US"/>
        </a:p>
      </dgm:t>
    </dgm:pt>
    <dgm:pt modelId="{1B36FBFA-F2BA-42F8-A0F7-399D3C751718}" type="sibTrans" cxnId="{39346E7C-59DA-4D00-BFEC-8E31F050AC81}">
      <dgm:prSet/>
      <dgm:spPr/>
      <dgm:t>
        <a:bodyPr/>
        <a:lstStyle/>
        <a:p>
          <a:endParaRPr lang="en-US"/>
        </a:p>
      </dgm:t>
    </dgm:pt>
    <dgm:pt modelId="{D0284511-0C9F-4788-BA81-3061258E5006}">
      <dgm:prSet/>
      <dgm:spPr/>
      <dgm:t>
        <a:bodyPr/>
        <a:lstStyle/>
        <a:p>
          <a:pPr>
            <a:lnSpc>
              <a:spcPct val="100000"/>
            </a:lnSpc>
          </a:pPr>
          <a:r>
            <a:rPr lang="en-US" dirty="0"/>
            <a:t>ORCID Assertions</a:t>
          </a:r>
        </a:p>
      </dgm:t>
    </dgm:pt>
    <dgm:pt modelId="{5E5A69D4-0095-44D7-A6FE-F5F32ABFFA11}" type="parTrans" cxnId="{AA4604CD-FFE8-4A54-A67D-1F34EF287A55}">
      <dgm:prSet/>
      <dgm:spPr/>
      <dgm:t>
        <a:bodyPr/>
        <a:lstStyle/>
        <a:p>
          <a:endParaRPr lang="en-US"/>
        </a:p>
      </dgm:t>
    </dgm:pt>
    <dgm:pt modelId="{D563BFD2-2113-4A6E-8DC3-9FCA49E7D2F6}" type="sibTrans" cxnId="{AA4604CD-FFE8-4A54-A67D-1F34EF287A55}">
      <dgm:prSet/>
      <dgm:spPr/>
      <dgm:t>
        <a:bodyPr/>
        <a:lstStyle/>
        <a:p>
          <a:endParaRPr lang="en-US"/>
        </a:p>
      </dgm:t>
    </dgm:pt>
    <dgm:pt modelId="{FD786E99-E873-4B54-9F90-3A8745B75C5D}">
      <dgm:prSet/>
      <dgm:spPr/>
      <dgm:t>
        <a:bodyPr/>
        <a:lstStyle/>
        <a:p>
          <a:pPr>
            <a:lnSpc>
              <a:spcPct val="100000"/>
            </a:lnSpc>
          </a:pPr>
          <a:r>
            <a:rPr lang="en-US" dirty="0"/>
            <a:t>Outputs</a:t>
          </a:r>
        </a:p>
      </dgm:t>
    </dgm:pt>
    <dgm:pt modelId="{B1948BF3-0B68-413F-8CEA-977532B30B44}" type="parTrans" cxnId="{3A946CE3-4E46-4D77-A478-78ED1BE59A4F}">
      <dgm:prSet/>
      <dgm:spPr/>
      <dgm:t>
        <a:bodyPr/>
        <a:lstStyle/>
        <a:p>
          <a:endParaRPr lang="en-US"/>
        </a:p>
      </dgm:t>
    </dgm:pt>
    <dgm:pt modelId="{C5FEF9E6-F840-4C6A-86FB-01D714D57C7C}" type="sibTrans" cxnId="{3A946CE3-4E46-4D77-A478-78ED1BE59A4F}">
      <dgm:prSet/>
      <dgm:spPr/>
      <dgm:t>
        <a:bodyPr/>
        <a:lstStyle/>
        <a:p>
          <a:endParaRPr lang="en-US"/>
        </a:p>
      </dgm:t>
    </dgm:pt>
    <dgm:pt modelId="{DD6D14B7-3452-4A84-8E69-C67A92FCE8F4}">
      <dgm:prSet/>
      <dgm:spPr/>
      <dgm:t>
        <a:bodyPr/>
        <a:lstStyle/>
        <a:p>
          <a:pPr>
            <a:lnSpc>
              <a:spcPct val="100000"/>
            </a:lnSpc>
          </a:pPr>
          <a:r>
            <a:rPr lang="en-US" dirty="0"/>
            <a:t>Engagement</a:t>
          </a:r>
        </a:p>
      </dgm:t>
    </dgm:pt>
    <dgm:pt modelId="{FDEC8D7B-7A65-4752-A3F0-55A567CB1D11}" type="parTrans" cxnId="{86BC1A5D-87F5-41AB-9CCA-594406FC6192}">
      <dgm:prSet/>
      <dgm:spPr/>
      <dgm:t>
        <a:bodyPr/>
        <a:lstStyle/>
        <a:p>
          <a:endParaRPr lang="en-US"/>
        </a:p>
      </dgm:t>
    </dgm:pt>
    <dgm:pt modelId="{AF497F2D-4401-40D9-8664-9D9517FC5950}" type="sibTrans" cxnId="{86BC1A5D-87F5-41AB-9CCA-594406FC6192}">
      <dgm:prSet/>
      <dgm:spPr/>
      <dgm:t>
        <a:bodyPr/>
        <a:lstStyle/>
        <a:p>
          <a:endParaRPr lang="en-US"/>
        </a:p>
      </dgm:t>
    </dgm:pt>
    <dgm:pt modelId="{B181293F-6063-4726-838A-2BA97D82F379}">
      <dgm:prSet/>
      <dgm:spPr/>
      <dgm:t>
        <a:bodyPr/>
        <a:lstStyle/>
        <a:p>
          <a:pPr>
            <a:lnSpc>
              <a:spcPct val="100000"/>
            </a:lnSpc>
          </a:pPr>
          <a:r>
            <a:rPr lang="en-US" dirty="0"/>
            <a:t>Next Steps</a:t>
          </a:r>
        </a:p>
      </dgm:t>
    </dgm:pt>
    <dgm:pt modelId="{A9E3398C-2B73-45DA-8E6A-BC4CACA2C6BF}" type="parTrans" cxnId="{7B83B859-D4E6-48DD-8640-7B22CF5FCEAD}">
      <dgm:prSet/>
      <dgm:spPr/>
      <dgm:t>
        <a:bodyPr/>
        <a:lstStyle/>
        <a:p>
          <a:endParaRPr lang="en-US"/>
        </a:p>
      </dgm:t>
    </dgm:pt>
    <dgm:pt modelId="{7E3ECC51-C0E5-4D58-9A55-34B0ED6630E4}" type="sibTrans" cxnId="{7B83B859-D4E6-48DD-8640-7B22CF5FCEAD}">
      <dgm:prSet/>
      <dgm:spPr/>
      <dgm:t>
        <a:bodyPr/>
        <a:lstStyle/>
        <a:p>
          <a:endParaRPr lang="en-US"/>
        </a:p>
      </dgm:t>
    </dgm:pt>
    <dgm:pt modelId="{3F6C4D90-4F81-40F3-9875-2D3B1EDB0E2D}" type="pres">
      <dgm:prSet presAssocID="{A1233685-66BB-4B1C-94A5-7B5D6F9CF446}" presName="root" presStyleCnt="0">
        <dgm:presLayoutVars>
          <dgm:dir/>
          <dgm:resizeHandles val="exact"/>
        </dgm:presLayoutVars>
      </dgm:prSet>
      <dgm:spPr/>
    </dgm:pt>
    <dgm:pt modelId="{282D8644-86ED-489A-BB06-9F99F6D0D375}" type="pres">
      <dgm:prSet presAssocID="{C36A1B4A-98B0-4628-A5F1-8BC2655E3A06}" presName="compNode" presStyleCnt="0"/>
      <dgm:spPr/>
    </dgm:pt>
    <dgm:pt modelId="{5A13A4E3-4111-482A-8BCF-9359B5D05C57}" type="pres">
      <dgm:prSet presAssocID="{C36A1B4A-98B0-4628-A5F1-8BC2655E3A06}"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ckmark"/>
        </a:ext>
      </dgm:extLst>
    </dgm:pt>
    <dgm:pt modelId="{9E90BC7F-353F-481D-8D62-A44D237DEF2F}" type="pres">
      <dgm:prSet presAssocID="{C36A1B4A-98B0-4628-A5F1-8BC2655E3A06}" presName="spaceRect" presStyleCnt="0"/>
      <dgm:spPr/>
    </dgm:pt>
    <dgm:pt modelId="{3AB52D2B-078E-4EAF-89CA-F0A57850C14B}" type="pres">
      <dgm:prSet presAssocID="{C36A1B4A-98B0-4628-A5F1-8BC2655E3A06}" presName="textRect" presStyleLbl="revTx" presStyleIdx="0" presStyleCnt="5">
        <dgm:presLayoutVars>
          <dgm:chMax val="1"/>
          <dgm:chPref val="1"/>
        </dgm:presLayoutVars>
      </dgm:prSet>
      <dgm:spPr/>
    </dgm:pt>
    <dgm:pt modelId="{7E05EA37-DEE1-406E-B32B-7432A1143DA0}" type="pres">
      <dgm:prSet presAssocID="{1B36FBFA-F2BA-42F8-A0F7-399D3C751718}" presName="sibTrans" presStyleCnt="0"/>
      <dgm:spPr/>
    </dgm:pt>
    <dgm:pt modelId="{B4C6ABD7-0029-4485-8C83-D3EB34B40E73}" type="pres">
      <dgm:prSet presAssocID="{D0284511-0C9F-4788-BA81-3061258E5006}" presName="compNode" presStyleCnt="0"/>
      <dgm:spPr/>
    </dgm:pt>
    <dgm:pt modelId="{322E262A-1758-4A1A-AB93-BFD6B41C3EB9}" type="pres">
      <dgm:prSet presAssocID="{D0284511-0C9F-4788-BA81-3061258E5006}"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451A1B3E-8807-4B1A-B352-42916EFE344E}" type="pres">
      <dgm:prSet presAssocID="{D0284511-0C9F-4788-BA81-3061258E5006}" presName="spaceRect" presStyleCnt="0"/>
      <dgm:spPr/>
    </dgm:pt>
    <dgm:pt modelId="{42C61A39-EF22-4EFA-8193-AE3F1609667D}" type="pres">
      <dgm:prSet presAssocID="{D0284511-0C9F-4788-BA81-3061258E5006}" presName="textRect" presStyleLbl="revTx" presStyleIdx="1" presStyleCnt="5">
        <dgm:presLayoutVars>
          <dgm:chMax val="1"/>
          <dgm:chPref val="1"/>
        </dgm:presLayoutVars>
      </dgm:prSet>
      <dgm:spPr/>
    </dgm:pt>
    <dgm:pt modelId="{172A60D4-3A62-4B4B-907B-D5BDA18C3B5D}" type="pres">
      <dgm:prSet presAssocID="{D563BFD2-2113-4A6E-8DC3-9FCA49E7D2F6}" presName="sibTrans" presStyleCnt="0"/>
      <dgm:spPr/>
    </dgm:pt>
    <dgm:pt modelId="{31D1D1D6-C80D-4A60-9D26-55BE3B646BE5}" type="pres">
      <dgm:prSet presAssocID="{FD786E99-E873-4B54-9F90-3A8745B75C5D}" presName="compNode" presStyleCnt="0"/>
      <dgm:spPr/>
    </dgm:pt>
    <dgm:pt modelId="{D87B5369-597B-4528-9FF6-8D3B1624E973}" type="pres">
      <dgm:prSet presAssocID="{FD786E99-E873-4B54-9F90-3A8745B75C5D}"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ightBrain"/>
        </a:ext>
      </dgm:extLst>
    </dgm:pt>
    <dgm:pt modelId="{0605B427-1DA0-4807-B6E0-11100BB8B6EC}" type="pres">
      <dgm:prSet presAssocID="{FD786E99-E873-4B54-9F90-3A8745B75C5D}" presName="spaceRect" presStyleCnt="0"/>
      <dgm:spPr/>
    </dgm:pt>
    <dgm:pt modelId="{3ADCBCF6-9337-49CF-94D4-E3EC21D38C77}" type="pres">
      <dgm:prSet presAssocID="{FD786E99-E873-4B54-9F90-3A8745B75C5D}" presName="textRect" presStyleLbl="revTx" presStyleIdx="2" presStyleCnt="5">
        <dgm:presLayoutVars>
          <dgm:chMax val="1"/>
          <dgm:chPref val="1"/>
        </dgm:presLayoutVars>
      </dgm:prSet>
      <dgm:spPr/>
    </dgm:pt>
    <dgm:pt modelId="{914A0F81-8D51-49B3-B818-880676C6318A}" type="pres">
      <dgm:prSet presAssocID="{C5FEF9E6-F840-4C6A-86FB-01D714D57C7C}" presName="sibTrans" presStyleCnt="0"/>
      <dgm:spPr/>
    </dgm:pt>
    <dgm:pt modelId="{E4A4B405-6485-418A-9855-5338F07A3588}" type="pres">
      <dgm:prSet presAssocID="{DD6D14B7-3452-4A84-8E69-C67A92FCE8F4}" presName="compNode" presStyleCnt="0"/>
      <dgm:spPr/>
    </dgm:pt>
    <dgm:pt modelId="{6CDB0827-2E42-4862-AB07-C2379CFFC673}" type="pres">
      <dgm:prSet presAssocID="{DD6D14B7-3452-4A84-8E69-C67A92FCE8F4}" presName="iconRect" presStyleLbl="node1" presStyleIdx="3" presStyleCnt="5"/>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97C02D69-BF35-49A0-831E-FF8C48B90E6D}" type="pres">
      <dgm:prSet presAssocID="{DD6D14B7-3452-4A84-8E69-C67A92FCE8F4}" presName="spaceRect" presStyleCnt="0"/>
      <dgm:spPr/>
    </dgm:pt>
    <dgm:pt modelId="{64AD2D49-CD2F-435E-8CA3-D53B666E474C}" type="pres">
      <dgm:prSet presAssocID="{DD6D14B7-3452-4A84-8E69-C67A92FCE8F4}" presName="textRect" presStyleLbl="revTx" presStyleIdx="3" presStyleCnt="5">
        <dgm:presLayoutVars>
          <dgm:chMax val="1"/>
          <dgm:chPref val="1"/>
        </dgm:presLayoutVars>
      </dgm:prSet>
      <dgm:spPr/>
    </dgm:pt>
    <dgm:pt modelId="{A98E9744-48F8-4CA1-9E6D-5C8C3CE55A70}" type="pres">
      <dgm:prSet presAssocID="{AF497F2D-4401-40D9-8664-9D9517FC5950}" presName="sibTrans" presStyleCnt="0"/>
      <dgm:spPr/>
    </dgm:pt>
    <dgm:pt modelId="{E6F80046-8C67-40C3-8DCB-5C3F695FA0FF}" type="pres">
      <dgm:prSet presAssocID="{B181293F-6063-4726-838A-2BA97D82F379}" presName="compNode" presStyleCnt="0"/>
      <dgm:spPr/>
    </dgm:pt>
    <dgm:pt modelId="{A6C60329-AB84-48BA-B9A8-5227C13822CA}" type="pres">
      <dgm:prSet presAssocID="{B181293F-6063-4726-838A-2BA97D82F379}"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Aspiration with solid fill"/>
        </a:ext>
      </dgm:extLst>
    </dgm:pt>
    <dgm:pt modelId="{46250A3B-C020-4510-957E-AD3CB6B4519B}" type="pres">
      <dgm:prSet presAssocID="{B181293F-6063-4726-838A-2BA97D82F379}" presName="spaceRect" presStyleCnt="0"/>
      <dgm:spPr/>
    </dgm:pt>
    <dgm:pt modelId="{81AEDE2A-400B-42D7-9A9D-90FE7DC9A111}" type="pres">
      <dgm:prSet presAssocID="{B181293F-6063-4726-838A-2BA97D82F379}" presName="textRect" presStyleLbl="revTx" presStyleIdx="4" presStyleCnt="5">
        <dgm:presLayoutVars>
          <dgm:chMax val="1"/>
          <dgm:chPref val="1"/>
        </dgm:presLayoutVars>
      </dgm:prSet>
      <dgm:spPr/>
    </dgm:pt>
  </dgm:ptLst>
  <dgm:cxnLst>
    <dgm:cxn modelId="{F359B137-87B1-4365-8375-AE3C56EDA898}" type="presOf" srcId="{D0284511-0C9F-4788-BA81-3061258E5006}" destId="{42C61A39-EF22-4EFA-8193-AE3F1609667D}" srcOrd="0" destOrd="0" presId="urn:microsoft.com/office/officeart/2018/2/layout/IconLabelList"/>
    <dgm:cxn modelId="{86BC1A5D-87F5-41AB-9CCA-594406FC6192}" srcId="{A1233685-66BB-4B1C-94A5-7B5D6F9CF446}" destId="{DD6D14B7-3452-4A84-8E69-C67A92FCE8F4}" srcOrd="3" destOrd="0" parTransId="{FDEC8D7B-7A65-4752-A3F0-55A567CB1D11}" sibTransId="{AF497F2D-4401-40D9-8664-9D9517FC5950}"/>
    <dgm:cxn modelId="{7B83B859-D4E6-48DD-8640-7B22CF5FCEAD}" srcId="{A1233685-66BB-4B1C-94A5-7B5D6F9CF446}" destId="{B181293F-6063-4726-838A-2BA97D82F379}" srcOrd="4" destOrd="0" parTransId="{A9E3398C-2B73-45DA-8E6A-BC4CACA2C6BF}" sibTransId="{7E3ECC51-C0E5-4D58-9A55-34B0ED6630E4}"/>
    <dgm:cxn modelId="{39346E7C-59DA-4D00-BFEC-8E31F050AC81}" srcId="{A1233685-66BB-4B1C-94A5-7B5D6F9CF446}" destId="{C36A1B4A-98B0-4628-A5F1-8BC2655E3A06}" srcOrd="0" destOrd="0" parTransId="{AD05256F-79FD-43E6-A7E8-62BFC5E4D764}" sibTransId="{1B36FBFA-F2BA-42F8-A0F7-399D3C751718}"/>
    <dgm:cxn modelId="{15623786-68D2-40A4-A049-FC855E69DB73}" type="presOf" srcId="{A1233685-66BB-4B1C-94A5-7B5D6F9CF446}" destId="{3F6C4D90-4F81-40F3-9875-2D3B1EDB0E2D}" srcOrd="0" destOrd="0" presId="urn:microsoft.com/office/officeart/2018/2/layout/IconLabelList"/>
    <dgm:cxn modelId="{6D064E9E-E06B-4A19-88D0-4A61D8B09D04}" type="presOf" srcId="{DD6D14B7-3452-4A84-8E69-C67A92FCE8F4}" destId="{64AD2D49-CD2F-435E-8CA3-D53B666E474C}" srcOrd="0" destOrd="0" presId="urn:microsoft.com/office/officeart/2018/2/layout/IconLabelList"/>
    <dgm:cxn modelId="{9D1CABC0-9881-48DA-A270-B4CBD6D1815B}" type="presOf" srcId="{B181293F-6063-4726-838A-2BA97D82F379}" destId="{81AEDE2A-400B-42D7-9A9D-90FE7DC9A111}" srcOrd="0" destOrd="0" presId="urn:microsoft.com/office/officeart/2018/2/layout/IconLabelList"/>
    <dgm:cxn modelId="{B6733EC1-83D7-4B5A-88CA-7D71186C1D06}" type="presOf" srcId="{C36A1B4A-98B0-4628-A5F1-8BC2655E3A06}" destId="{3AB52D2B-078E-4EAF-89CA-F0A57850C14B}" srcOrd="0" destOrd="0" presId="urn:microsoft.com/office/officeart/2018/2/layout/IconLabelList"/>
    <dgm:cxn modelId="{8A1D00C5-9822-4DB9-B750-636C3C682C7D}" type="presOf" srcId="{FD786E99-E873-4B54-9F90-3A8745B75C5D}" destId="{3ADCBCF6-9337-49CF-94D4-E3EC21D38C77}" srcOrd="0" destOrd="0" presId="urn:microsoft.com/office/officeart/2018/2/layout/IconLabelList"/>
    <dgm:cxn modelId="{AA4604CD-FFE8-4A54-A67D-1F34EF287A55}" srcId="{A1233685-66BB-4B1C-94A5-7B5D6F9CF446}" destId="{D0284511-0C9F-4788-BA81-3061258E5006}" srcOrd="1" destOrd="0" parTransId="{5E5A69D4-0095-44D7-A6FE-F5F32ABFFA11}" sibTransId="{D563BFD2-2113-4A6E-8DC3-9FCA49E7D2F6}"/>
    <dgm:cxn modelId="{3A946CE3-4E46-4D77-A478-78ED1BE59A4F}" srcId="{A1233685-66BB-4B1C-94A5-7B5D6F9CF446}" destId="{FD786E99-E873-4B54-9F90-3A8745B75C5D}" srcOrd="2" destOrd="0" parTransId="{B1948BF3-0B68-413F-8CEA-977532B30B44}" sibTransId="{C5FEF9E6-F840-4C6A-86FB-01D714D57C7C}"/>
    <dgm:cxn modelId="{5C9D1857-DA06-4F20-822C-BD6957DB3BCF}" type="presParOf" srcId="{3F6C4D90-4F81-40F3-9875-2D3B1EDB0E2D}" destId="{282D8644-86ED-489A-BB06-9F99F6D0D375}" srcOrd="0" destOrd="0" presId="urn:microsoft.com/office/officeart/2018/2/layout/IconLabelList"/>
    <dgm:cxn modelId="{E92A2649-562E-4CEC-A5E9-E03F56CB8448}" type="presParOf" srcId="{282D8644-86ED-489A-BB06-9F99F6D0D375}" destId="{5A13A4E3-4111-482A-8BCF-9359B5D05C57}" srcOrd="0" destOrd="0" presId="urn:microsoft.com/office/officeart/2018/2/layout/IconLabelList"/>
    <dgm:cxn modelId="{46561727-74E5-4D39-9678-3166393FA154}" type="presParOf" srcId="{282D8644-86ED-489A-BB06-9F99F6D0D375}" destId="{9E90BC7F-353F-481D-8D62-A44D237DEF2F}" srcOrd="1" destOrd="0" presId="urn:microsoft.com/office/officeart/2018/2/layout/IconLabelList"/>
    <dgm:cxn modelId="{3C65CCEA-0955-4E76-A72A-306C5125948B}" type="presParOf" srcId="{282D8644-86ED-489A-BB06-9F99F6D0D375}" destId="{3AB52D2B-078E-4EAF-89CA-F0A57850C14B}" srcOrd="2" destOrd="0" presId="urn:microsoft.com/office/officeart/2018/2/layout/IconLabelList"/>
    <dgm:cxn modelId="{AA863BD0-65E6-4546-8F96-46398128AAF2}" type="presParOf" srcId="{3F6C4D90-4F81-40F3-9875-2D3B1EDB0E2D}" destId="{7E05EA37-DEE1-406E-B32B-7432A1143DA0}" srcOrd="1" destOrd="0" presId="urn:microsoft.com/office/officeart/2018/2/layout/IconLabelList"/>
    <dgm:cxn modelId="{F32B7921-7961-44EC-B6D1-EEC77D634218}" type="presParOf" srcId="{3F6C4D90-4F81-40F3-9875-2D3B1EDB0E2D}" destId="{B4C6ABD7-0029-4485-8C83-D3EB34B40E73}" srcOrd="2" destOrd="0" presId="urn:microsoft.com/office/officeart/2018/2/layout/IconLabelList"/>
    <dgm:cxn modelId="{11A2D2B2-266F-4069-8D88-41CD97A34F3A}" type="presParOf" srcId="{B4C6ABD7-0029-4485-8C83-D3EB34B40E73}" destId="{322E262A-1758-4A1A-AB93-BFD6B41C3EB9}" srcOrd="0" destOrd="0" presId="urn:microsoft.com/office/officeart/2018/2/layout/IconLabelList"/>
    <dgm:cxn modelId="{93D17FDC-6B38-4A31-B36C-CD476CA15572}" type="presParOf" srcId="{B4C6ABD7-0029-4485-8C83-D3EB34B40E73}" destId="{451A1B3E-8807-4B1A-B352-42916EFE344E}" srcOrd="1" destOrd="0" presId="urn:microsoft.com/office/officeart/2018/2/layout/IconLabelList"/>
    <dgm:cxn modelId="{0EEAE563-D6DA-463C-B2FC-842AEABE6857}" type="presParOf" srcId="{B4C6ABD7-0029-4485-8C83-D3EB34B40E73}" destId="{42C61A39-EF22-4EFA-8193-AE3F1609667D}" srcOrd="2" destOrd="0" presId="urn:microsoft.com/office/officeart/2018/2/layout/IconLabelList"/>
    <dgm:cxn modelId="{4DA7B56E-714A-4F1F-8A99-66B83AE5778B}" type="presParOf" srcId="{3F6C4D90-4F81-40F3-9875-2D3B1EDB0E2D}" destId="{172A60D4-3A62-4B4B-907B-D5BDA18C3B5D}" srcOrd="3" destOrd="0" presId="urn:microsoft.com/office/officeart/2018/2/layout/IconLabelList"/>
    <dgm:cxn modelId="{E9B96A8F-694A-49E8-B5D0-74FDECD9033E}" type="presParOf" srcId="{3F6C4D90-4F81-40F3-9875-2D3B1EDB0E2D}" destId="{31D1D1D6-C80D-4A60-9D26-55BE3B646BE5}" srcOrd="4" destOrd="0" presId="urn:microsoft.com/office/officeart/2018/2/layout/IconLabelList"/>
    <dgm:cxn modelId="{C5373EC6-9B75-410E-8335-1F8FDB56A8F2}" type="presParOf" srcId="{31D1D1D6-C80D-4A60-9D26-55BE3B646BE5}" destId="{D87B5369-597B-4528-9FF6-8D3B1624E973}" srcOrd="0" destOrd="0" presId="urn:microsoft.com/office/officeart/2018/2/layout/IconLabelList"/>
    <dgm:cxn modelId="{DC808A7B-E743-41A6-B142-4A1F403137B9}" type="presParOf" srcId="{31D1D1D6-C80D-4A60-9D26-55BE3B646BE5}" destId="{0605B427-1DA0-4807-B6E0-11100BB8B6EC}" srcOrd="1" destOrd="0" presId="urn:microsoft.com/office/officeart/2018/2/layout/IconLabelList"/>
    <dgm:cxn modelId="{3A6B9FE5-96F7-41EF-952A-1F188E69963E}" type="presParOf" srcId="{31D1D1D6-C80D-4A60-9D26-55BE3B646BE5}" destId="{3ADCBCF6-9337-49CF-94D4-E3EC21D38C77}" srcOrd="2" destOrd="0" presId="urn:microsoft.com/office/officeart/2018/2/layout/IconLabelList"/>
    <dgm:cxn modelId="{756D0F0A-A833-4221-A4C6-AA9C0928D5BE}" type="presParOf" srcId="{3F6C4D90-4F81-40F3-9875-2D3B1EDB0E2D}" destId="{914A0F81-8D51-49B3-B818-880676C6318A}" srcOrd="5" destOrd="0" presId="urn:microsoft.com/office/officeart/2018/2/layout/IconLabelList"/>
    <dgm:cxn modelId="{22081F52-25E5-42A8-856C-F3DDAB1F0B23}" type="presParOf" srcId="{3F6C4D90-4F81-40F3-9875-2D3B1EDB0E2D}" destId="{E4A4B405-6485-418A-9855-5338F07A3588}" srcOrd="6" destOrd="0" presId="urn:microsoft.com/office/officeart/2018/2/layout/IconLabelList"/>
    <dgm:cxn modelId="{D9195B27-99CC-4268-82FC-FDFE44A282BD}" type="presParOf" srcId="{E4A4B405-6485-418A-9855-5338F07A3588}" destId="{6CDB0827-2E42-4862-AB07-C2379CFFC673}" srcOrd="0" destOrd="0" presId="urn:microsoft.com/office/officeart/2018/2/layout/IconLabelList"/>
    <dgm:cxn modelId="{6D49B1A9-6F57-4B6D-ABA8-E477D6BB671F}" type="presParOf" srcId="{E4A4B405-6485-418A-9855-5338F07A3588}" destId="{97C02D69-BF35-49A0-831E-FF8C48B90E6D}" srcOrd="1" destOrd="0" presId="urn:microsoft.com/office/officeart/2018/2/layout/IconLabelList"/>
    <dgm:cxn modelId="{391111C3-9180-4C90-A45F-593E0E1C1CB0}" type="presParOf" srcId="{E4A4B405-6485-418A-9855-5338F07A3588}" destId="{64AD2D49-CD2F-435E-8CA3-D53B666E474C}" srcOrd="2" destOrd="0" presId="urn:microsoft.com/office/officeart/2018/2/layout/IconLabelList"/>
    <dgm:cxn modelId="{7D34A53E-AFEE-4F1C-91BA-4FD3BCE7BCAC}" type="presParOf" srcId="{3F6C4D90-4F81-40F3-9875-2D3B1EDB0E2D}" destId="{A98E9744-48F8-4CA1-9E6D-5C8C3CE55A70}" srcOrd="7" destOrd="0" presId="urn:microsoft.com/office/officeart/2018/2/layout/IconLabelList"/>
    <dgm:cxn modelId="{F48A0101-B021-4E47-B546-5BB3DBE2C4C9}" type="presParOf" srcId="{3F6C4D90-4F81-40F3-9875-2D3B1EDB0E2D}" destId="{E6F80046-8C67-40C3-8DCB-5C3F695FA0FF}" srcOrd="8" destOrd="0" presId="urn:microsoft.com/office/officeart/2018/2/layout/IconLabelList"/>
    <dgm:cxn modelId="{C59B971F-DF70-44BC-A56D-2B814AC6909C}" type="presParOf" srcId="{E6F80046-8C67-40C3-8DCB-5C3F695FA0FF}" destId="{A6C60329-AB84-48BA-B9A8-5227C13822CA}" srcOrd="0" destOrd="0" presId="urn:microsoft.com/office/officeart/2018/2/layout/IconLabelList"/>
    <dgm:cxn modelId="{C0596798-EC76-4B72-A11D-67DCA2461516}" type="presParOf" srcId="{E6F80046-8C67-40C3-8DCB-5C3F695FA0FF}" destId="{46250A3B-C020-4510-957E-AD3CB6B4519B}" srcOrd="1" destOrd="0" presId="urn:microsoft.com/office/officeart/2018/2/layout/IconLabelList"/>
    <dgm:cxn modelId="{2050D7F9-1C40-446B-8027-93827F49286F}" type="presParOf" srcId="{E6F80046-8C67-40C3-8DCB-5C3F695FA0FF}" destId="{81AEDE2A-400B-42D7-9A9D-90FE7DC9A11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5B3B3-C753-4911-A92E-59050DEA23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E15C9F0-2C11-4640-98EA-B535038BED6F}">
      <dgm:prSet phldrT="[Text]" phldr="0"/>
      <dgm:spPr/>
      <dgm:t>
        <a:bodyPr/>
        <a:lstStyle/>
        <a:p>
          <a:r>
            <a:rPr lang="en-US" dirty="0"/>
            <a:t>Performance Objectives</a:t>
          </a:r>
        </a:p>
      </dgm:t>
    </dgm:pt>
    <dgm:pt modelId="{22C39367-1EF9-4143-B8F3-068D4CBB1291}" type="parTrans" cxnId="{A32CAF78-E774-4543-A244-BAB1F5B255B7}">
      <dgm:prSet/>
      <dgm:spPr/>
      <dgm:t>
        <a:bodyPr/>
        <a:lstStyle/>
        <a:p>
          <a:endParaRPr lang="en-US"/>
        </a:p>
      </dgm:t>
    </dgm:pt>
    <dgm:pt modelId="{60DB5C40-0325-4914-BEF5-74FDE09B3E2C}" type="sibTrans" cxnId="{A32CAF78-E774-4543-A244-BAB1F5B255B7}">
      <dgm:prSet/>
      <dgm:spPr/>
      <dgm:t>
        <a:bodyPr/>
        <a:lstStyle/>
        <a:p>
          <a:endParaRPr lang="en-US"/>
        </a:p>
      </dgm:t>
    </dgm:pt>
    <dgm:pt modelId="{970EC0C3-A311-4C1C-B9E3-3FF57B68779C}">
      <dgm:prSet phldrT="[Text]" phldr="0"/>
      <dgm:spPr/>
      <dgm:t>
        <a:bodyPr/>
        <a:lstStyle/>
        <a:p>
          <a:r>
            <a:rPr lang="en-US" dirty="0"/>
            <a:t>Performance Indicators</a:t>
          </a:r>
        </a:p>
      </dgm:t>
    </dgm:pt>
    <dgm:pt modelId="{307D3753-CFCA-4473-BB03-51060CEF183C}" type="parTrans" cxnId="{96FDFA0C-DA97-4A15-BE55-0B3F5B24C656}">
      <dgm:prSet/>
      <dgm:spPr/>
      <dgm:t>
        <a:bodyPr/>
        <a:lstStyle/>
        <a:p>
          <a:endParaRPr lang="en-US"/>
        </a:p>
      </dgm:t>
    </dgm:pt>
    <dgm:pt modelId="{577FEDBB-670C-4FA5-A3A5-19838A6B4ECE}" type="sibTrans" cxnId="{96FDFA0C-DA97-4A15-BE55-0B3F5B24C656}">
      <dgm:prSet/>
      <dgm:spPr/>
      <dgm:t>
        <a:bodyPr/>
        <a:lstStyle/>
        <a:p>
          <a:endParaRPr lang="en-US"/>
        </a:p>
      </dgm:t>
    </dgm:pt>
    <dgm:pt modelId="{F42315B7-DB6A-431B-A250-12513E11E398}">
      <dgm:prSet phldrT="[Text]" phldr="0"/>
      <dgm:spPr/>
      <dgm:t>
        <a:bodyPr/>
        <a:lstStyle/>
        <a:p>
          <a:r>
            <a:rPr lang="en-US" dirty="0"/>
            <a:t>Target Outcomes</a:t>
          </a:r>
        </a:p>
      </dgm:t>
    </dgm:pt>
    <dgm:pt modelId="{9F227963-F01A-442E-9C27-0B99A25DBB3B}" type="parTrans" cxnId="{40DB1DAA-120A-42C8-8085-68646B4593FB}">
      <dgm:prSet/>
      <dgm:spPr/>
      <dgm:t>
        <a:bodyPr/>
        <a:lstStyle/>
        <a:p>
          <a:endParaRPr lang="en-US"/>
        </a:p>
      </dgm:t>
    </dgm:pt>
    <dgm:pt modelId="{08DD298F-8247-4578-8EC2-6062E22F39A3}" type="sibTrans" cxnId="{40DB1DAA-120A-42C8-8085-68646B4593FB}">
      <dgm:prSet/>
      <dgm:spPr/>
      <dgm:t>
        <a:bodyPr/>
        <a:lstStyle/>
        <a:p>
          <a:endParaRPr lang="en-US"/>
        </a:p>
      </dgm:t>
    </dgm:pt>
    <dgm:pt modelId="{1DF103C7-EB6E-4370-AA5B-33200431966A}">
      <dgm:prSet phldrT="[Text]" phldr="0"/>
      <dgm:spPr/>
      <dgm:t>
        <a:bodyPr/>
        <a:lstStyle/>
        <a:p>
          <a:pPr>
            <a:buFont typeface="Symbol" panose="05050102010706020507" pitchFamily="18" charset="2"/>
            <a:buChar char=""/>
          </a:pPr>
          <a:r>
            <a:rPr lang="en-US"/>
            <a:t>Create an ongoing data framework and workflow to capture institutionally specific author level research impact data </a:t>
          </a:r>
          <a:endParaRPr lang="en-US" dirty="0"/>
        </a:p>
      </dgm:t>
    </dgm:pt>
    <dgm:pt modelId="{35913CE3-ABA2-4D69-8E98-8886D1481936}" type="parTrans" cxnId="{927F7BD0-920C-4D38-8441-4B09E9E84D94}">
      <dgm:prSet/>
      <dgm:spPr/>
      <dgm:t>
        <a:bodyPr/>
        <a:lstStyle/>
        <a:p>
          <a:endParaRPr lang="en-US"/>
        </a:p>
      </dgm:t>
    </dgm:pt>
    <dgm:pt modelId="{BB5BCFEB-5366-46A1-A56D-E79698239269}" type="sibTrans" cxnId="{927F7BD0-920C-4D38-8441-4B09E9E84D94}">
      <dgm:prSet/>
      <dgm:spPr/>
      <dgm:t>
        <a:bodyPr/>
        <a:lstStyle/>
        <a:p>
          <a:endParaRPr lang="en-US"/>
        </a:p>
      </dgm:t>
    </dgm:pt>
    <dgm:pt modelId="{D8BEC4BF-54A6-4974-B81A-50EB1F3E7B67}">
      <dgm:prSet/>
      <dgm:spPr/>
      <dgm:t>
        <a:bodyPr/>
        <a:lstStyle/>
        <a:p>
          <a:pPr>
            <a:buFont typeface="Symbol" panose="05050102010706020507" pitchFamily="18" charset="2"/>
            <a:buChar char=""/>
          </a:pPr>
          <a:r>
            <a:rPr lang="en-US" dirty="0"/>
            <a:t>Create an institutional wide ORCID integration and workflow</a:t>
          </a:r>
        </a:p>
      </dgm:t>
    </dgm:pt>
    <dgm:pt modelId="{80FB8AC8-F490-4508-8FB6-DFDE6E3FD7C3}" type="parTrans" cxnId="{3679863C-26CE-4598-8626-4B6EF592511A}">
      <dgm:prSet/>
      <dgm:spPr/>
      <dgm:t>
        <a:bodyPr/>
        <a:lstStyle/>
        <a:p>
          <a:endParaRPr lang="en-US"/>
        </a:p>
      </dgm:t>
    </dgm:pt>
    <dgm:pt modelId="{22B639FE-FB0E-49FF-ADDD-1B1BE5CEF4DC}" type="sibTrans" cxnId="{3679863C-26CE-4598-8626-4B6EF592511A}">
      <dgm:prSet/>
      <dgm:spPr/>
      <dgm:t>
        <a:bodyPr/>
        <a:lstStyle/>
        <a:p>
          <a:endParaRPr lang="en-US"/>
        </a:p>
      </dgm:t>
    </dgm:pt>
    <dgm:pt modelId="{A41412B1-2475-4B58-96C6-ED4353C11114}">
      <dgm:prSet/>
      <dgm:spPr/>
      <dgm:t>
        <a:bodyPr/>
        <a:lstStyle/>
        <a:p>
          <a:pPr>
            <a:buFont typeface="Symbol" panose="05050102010706020507" pitchFamily="18" charset="2"/>
            <a:buChar char=""/>
          </a:pPr>
          <a:r>
            <a:rPr lang="en-US"/>
            <a:t>Implement the ORCID Affiliation Manager and develop a maintenance pathway</a:t>
          </a:r>
        </a:p>
      </dgm:t>
    </dgm:pt>
    <dgm:pt modelId="{0042E0E5-EAC9-454A-A8E2-EA12FF5BE865}" type="parTrans" cxnId="{C87B470A-F60D-4DDB-BA6D-097B88E5C4B6}">
      <dgm:prSet/>
      <dgm:spPr/>
      <dgm:t>
        <a:bodyPr/>
        <a:lstStyle/>
        <a:p>
          <a:endParaRPr lang="en-US"/>
        </a:p>
      </dgm:t>
    </dgm:pt>
    <dgm:pt modelId="{45415663-AB71-4C52-9A09-CC5A2659AC29}" type="sibTrans" cxnId="{C87B470A-F60D-4DDB-BA6D-097B88E5C4B6}">
      <dgm:prSet/>
      <dgm:spPr/>
      <dgm:t>
        <a:bodyPr/>
        <a:lstStyle/>
        <a:p>
          <a:endParaRPr lang="en-US"/>
        </a:p>
      </dgm:t>
    </dgm:pt>
    <dgm:pt modelId="{8B567A3A-C0CE-4944-A3ED-03696AA64C1C}">
      <dgm:prSet/>
      <dgm:spPr/>
      <dgm:t>
        <a:bodyPr/>
        <a:lstStyle/>
        <a:p>
          <a:pPr>
            <a:buFont typeface="Symbol" panose="05050102010706020507" pitchFamily="18" charset="2"/>
            <a:buChar char=""/>
          </a:pPr>
          <a:r>
            <a:rPr lang="en-US"/>
            <a:t>Integrate ORCID into existing analytical workflows</a:t>
          </a:r>
        </a:p>
      </dgm:t>
    </dgm:pt>
    <dgm:pt modelId="{6B75E6F9-9C21-4463-AAC3-5E75958DBA2A}" type="parTrans" cxnId="{3F36E8C8-EB54-4C91-9BA2-0B6D54BA192F}">
      <dgm:prSet/>
      <dgm:spPr/>
      <dgm:t>
        <a:bodyPr/>
        <a:lstStyle/>
        <a:p>
          <a:endParaRPr lang="en-US"/>
        </a:p>
      </dgm:t>
    </dgm:pt>
    <dgm:pt modelId="{CC6C4519-E98B-4845-A401-F6EDB44B2B3D}" type="sibTrans" cxnId="{3F36E8C8-EB54-4C91-9BA2-0B6D54BA192F}">
      <dgm:prSet/>
      <dgm:spPr/>
      <dgm:t>
        <a:bodyPr/>
        <a:lstStyle/>
        <a:p>
          <a:endParaRPr lang="en-US"/>
        </a:p>
      </dgm:t>
    </dgm:pt>
    <dgm:pt modelId="{A808A419-EC08-4C38-BE74-1D727FB51DD0}">
      <dgm:prSet/>
      <dgm:spPr/>
      <dgm:t>
        <a:bodyPr/>
        <a:lstStyle/>
        <a:p>
          <a:pPr>
            <a:buFont typeface="Symbol" panose="05050102010706020507" pitchFamily="18" charset="2"/>
            <a:buChar char=""/>
          </a:pPr>
          <a:r>
            <a:rPr lang="en-US" dirty="0"/>
            <a:t>Understand the research impact of graduate student through research fund distribution and publication output</a:t>
          </a:r>
        </a:p>
      </dgm:t>
    </dgm:pt>
    <dgm:pt modelId="{AA6C0D4D-CE9E-41C2-A350-0E020C573CB7}" type="parTrans" cxnId="{6E144E2B-D6C5-48B9-A58C-EF190E9FD2A8}">
      <dgm:prSet/>
      <dgm:spPr/>
      <dgm:t>
        <a:bodyPr/>
        <a:lstStyle/>
        <a:p>
          <a:endParaRPr lang="en-US"/>
        </a:p>
      </dgm:t>
    </dgm:pt>
    <dgm:pt modelId="{79E5A517-6EF1-43F2-9E3E-9F9822822E3D}" type="sibTrans" cxnId="{6E144E2B-D6C5-48B9-A58C-EF190E9FD2A8}">
      <dgm:prSet/>
      <dgm:spPr/>
      <dgm:t>
        <a:bodyPr/>
        <a:lstStyle/>
        <a:p>
          <a:endParaRPr lang="en-US"/>
        </a:p>
      </dgm:t>
    </dgm:pt>
    <dgm:pt modelId="{6BF7756C-9322-4C84-9D0A-303C62E54727}" type="pres">
      <dgm:prSet presAssocID="{2095B3B3-C753-4911-A92E-59050DEA23A6}" presName="linear" presStyleCnt="0">
        <dgm:presLayoutVars>
          <dgm:dir/>
          <dgm:animLvl val="lvl"/>
          <dgm:resizeHandles val="exact"/>
        </dgm:presLayoutVars>
      </dgm:prSet>
      <dgm:spPr/>
    </dgm:pt>
    <dgm:pt modelId="{2C6F5DB5-ED71-4736-A2CF-978C28BD74CE}" type="pres">
      <dgm:prSet presAssocID="{1E15C9F0-2C11-4640-98EA-B535038BED6F}" presName="parentLin" presStyleCnt="0"/>
      <dgm:spPr/>
    </dgm:pt>
    <dgm:pt modelId="{E3A124DE-EEAF-4B6C-9802-DC89D1209686}" type="pres">
      <dgm:prSet presAssocID="{1E15C9F0-2C11-4640-98EA-B535038BED6F}" presName="parentLeftMargin" presStyleLbl="node1" presStyleIdx="0" presStyleCnt="3"/>
      <dgm:spPr/>
    </dgm:pt>
    <dgm:pt modelId="{070F9037-E5EE-4F3C-A707-ED48D3145126}" type="pres">
      <dgm:prSet presAssocID="{1E15C9F0-2C11-4640-98EA-B535038BED6F}" presName="parentText" presStyleLbl="node1" presStyleIdx="0" presStyleCnt="3">
        <dgm:presLayoutVars>
          <dgm:chMax val="0"/>
          <dgm:bulletEnabled val="1"/>
        </dgm:presLayoutVars>
      </dgm:prSet>
      <dgm:spPr/>
    </dgm:pt>
    <dgm:pt modelId="{803EF337-0A72-409A-A1BC-6F05F11F7806}" type="pres">
      <dgm:prSet presAssocID="{1E15C9F0-2C11-4640-98EA-B535038BED6F}" presName="negativeSpace" presStyleCnt="0"/>
      <dgm:spPr/>
    </dgm:pt>
    <dgm:pt modelId="{C4DA5448-EF39-4F11-B94A-C6D258761EC0}" type="pres">
      <dgm:prSet presAssocID="{1E15C9F0-2C11-4640-98EA-B535038BED6F}" presName="childText" presStyleLbl="conFgAcc1" presStyleIdx="0" presStyleCnt="3">
        <dgm:presLayoutVars>
          <dgm:bulletEnabled val="1"/>
        </dgm:presLayoutVars>
      </dgm:prSet>
      <dgm:spPr/>
    </dgm:pt>
    <dgm:pt modelId="{FA1C205F-CABE-4DD5-801F-B885A55E29C8}" type="pres">
      <dgm:prSet presAssocID="{60DB5C40-0325-4914-BEF5-74FDE09B3E2C}" presName="spaceBetweenRectangles" presStyleCnt="0"/>
      <dgm:spPr/>
    </dgm:pt>
    <dgm:pt modelId="{0FE985E6-0AAD-4B19-8774-1344BA3E4F22}" type="pres">
      <dgm:prSet presAssocID="{970EC0C3-A311-4C1C-B9E3-3FF57B68779C}" presName="parentLin" presStyleCnt="0"/>
      <dgm:spPr/>
    </dgm:pt>
    <dgm:pt modelId="{A89C9439-AC69-4215-8F64-5D6F9F3CE5F8}" type="pres">
      <dgm:prSet presAssocID="{970EC0C3-A311-4C1C-B9E3-3FF57B68779C}" presName="parentLeftMargin" presStyleLbl="node1" presStyleIdx="0" presStyleCnt="3"/>
      <dgm:spPr/>
    </dgm:pt>
    <dgm:pt modelId="{C2783C60-11FE-4D2F-BCF8-3AFE732A8E56}" type="pres">
      <dgm:prSet presAssocID="{970EC0C3-A311-4C1C-B9E3-3FF57B68779C}" presName="parentText" presStyleLbl="node1" presStyleIdx="1" presStyleCnt="3">
        <dgm:presLayoutVars>
          <dgm:chMax val="0"/>
          <dgm:bulletEnabled val="1"/>
        </dgm:presLayoutVars>
      </dgm:prSet>
      <dgm:spPr/>
    </dgm:pt>
    <dgm:pt modelId="{35630952-25EF-4904-9F5B-2D422D8B5A50}" type="pres">
      <dgm:prSet presAssocID="{970EC0C3-A311-4C1C-B9E3-3FF57B68779C}" presName="negativeSpace" presStyleCnt="0"/>
      <dgm:spPr/>
    </dgm:pt>
    <dgm:pt modelId="{67CB9FAD-72A9-42CE-8607-242FA71B4CE7}" type="pres">
      <dgm:prSet presAssocID="{970EC0C3-A311-4C1C-B9E3-3FF57B68779C}" presName="childText" presStyleLbl="conFgAcc1" presStyleIdx="1" presStyleCnt="3">
        <dgm:presLayoutVars>
          <dgm:bulletEnabled val="1"/>
        </dgm:presLayoutVars>
      </dgm:prSet>
      <dgm:spPr/>
    </dgm:pt>
    <dgm:pt modelId="{5578CA07-8ACA-4954-AD46-6CB5A9F69B60}" type="pres">
      <dgm:prSet presAssocID="{577FEDBB-670C-4FA5-A3A5-19838A6B4ECE}" presName="spaceBetweenRectangles" presStyleCnt="0"/>
      <dgm:spPr/>
    </dgm:pt>
    <dgm:pt modelId="{0D474E9C-6A4C-47AC-A6FD-7EECEA976BCE}" type="pres">
      <dgm:prSet presAssocID="{F42315B7-DB6A-431B-A250-12513E11E398}" presName="parentLin" presStyleCnt="0"/>
      <dgm:spPr/>
    </dgm:pt>
    <dgm:pt modelId="{C96A64F4-7A39-4097-8762-FA86AE7FB7C7}" type="pres">
      <dgm:prSet presAssocID="{F42315B7-DB6A-431B-A250-12513E11E398}" presName="parentLeftMargin" presStyleLbl="node1" presStyleIdx="1" presStyleCnt="3"/>
      <dgm:spPr/>
    </dgm:pt>
    <dgm:pt modelId="{B2FE58EF-86B2-4CC0-8B15-44C905B4F834}" type="pres">
      <dgm:prSet presAssocID="{F42315B7-DB6A-431B-A250-12513E11E398}" presName="parentText" presStyleLbl="node1" presStyleIdx="2" presStyleCnt="3">
        <dgm:presLayoutVars>
          <dgm:chMax val="0"/>
          <dgm:bulletEnabled val="1"/>
        </dgm:presLayoutVars>
      </dgm:prSet>
      <dgm:spPr/>
    </dgm:pt>
    <dgm:pt modelId="{6A822FC4-20C5-4FBC-9E29-EE1288A9FFAC}" type="pres">
      <dgm:prSet presAssocID="{F42315B7-DB6A-431B-A250-12513E11E398}" presName="negativeSpace" presStyleCnt="0"/>
      <dgm:spPr/>
    </dgm:pt>
    <dgm:pt modelId="{93A168A4-A6AA-4DE4-9D76-27C79EDB0313}" type="pres">
      <dgm:prSet presAssocID="{F42315B7-DB6A-431B-A250-12513E11E398}" presName="childText" presStyleLbl="conFgAcc1" presStyleIdx="2" presStyleCnt="3">
        <dgm:presLayoutVars>
          <dgm:bulletEnabled val="1"/>
        </dgm:presLayoutVars>
      </dgm:prSet>
      <dgm:spPr/>
    </dgm:pt>
  </dgm:ptLst>
  <dgm:cxnLst>
    <dgm:cxn modelId="{C87B470A-F60D-4DDB-BA6D-097B88E5C4B6}" srcId="{1E15C9F0-2C11-4640-98EA-B535038BED6F}" destId="{A41412B1-2475-4B58-96C6-ED4353C11114}" srcOrd="2" destOrd="0" parTransId="{0042E0E5-EAC9-454A-A8E2-EA12FF5BE865}" sibTransId="{45415663-AB71-4C52-9A09-CC5A2659AC29}"/>
    <dgm:cxn modelId="{8C08CB0C-F1EE-4258-A6AC-D8D79E946DE7}" type="presOf" srcId="{2095B3B3-C753-4911-A92E-59050DEA23A6}" destId="{6BF7756C-9322-4C84-9D0A-303C62E54727}" srcOrd="0" destOrd="0" presId="urn:microsoft.com/office/officeart/2005/8/layout/list1"/>
    <dgm:cxn modelId="{96FDFA0C-DA97-4A15-BE55-0B3F5B24C656}" srcId="{2095B3B3-C753-4911-A92E-59050DEA23A6}" destId="{970EC0C3-A311-4C1C-B9E3-3FF57B68779C}" srcOrd="1" destOrd="0" parTransId="{307D3753-CFCA-4473-BB03-51060CEF183C}" sibTransId="{577FEDBB-670C-4FA5-A3A5-19838A6B4ECE}"/>
    <dgm:cxn modelId="{D6BC4422-28A4-46BE-9234-DB5AD0044A18}" type="presOf" srcId="{F42315B7-DB6A-431B-A250-12513E11E398}" destId="{C96A64F4-7A39-4097-8762-FA86AE7FB7C7}" srcOrd="0" destOrd="0" presId="urn:microsoft.com/office/officeart/2005/8/layout/list1"/>
    <dgm:cxn modelId="{4AD0382A-E3CB-49B3-8449-7C183C5DDDB8}" type="presOf" srcId="{8B567A3A-C0CE-4944-A3ED-03696AA64C1C}" destId="{C4DA5448-EF39-4F11-B94A-C6D258761EC0}" srcOrd="0" destOrd="3" presId="urn:microsoft.com/office/officeart/2005/8/layout/list1"/>
    <dgm:cxn modelId="{6E144E2B-D6C5-48B9-A58C-EF190E9FD2A8}" srcId="{1E15C9F0-2C11-4640-98EA-B535038BED6F}" destId="{A808A419-EC08-4C38-BE74-1D727FB51DD0}" srcOrd="4" destOrd="0" parTransId="{AA6C0D4D-CE9E-41C2-A350-0E020C573CB7}" sibTransId="{79E5A517-6EF1-43F2-9E3E-9F9822822E3D}"/>
    <dgm:cxn modelId="{3679863C-26CE-4598-8626-4B6EF592511A}" srcId="{1E15C9F0-2C11-4640-98EA-B535038BED6F}" destId="{D8BEC4BF-54A6-4974-B81A-50EB1F3E7B67}" srcOrd="1" destOrd="0" parTransId="{80FB8AC8-F490-4508-8FB6-DFDE6E3FD7C3}" sibTransId="{22B639FE-FB0E-49FF-ADDD-1B1BE5CEF4DC}"/>
    <dgm:cxn modelId="{2B0FF03F-A710-4C47-8D15-417CCC84FA62}" type="presOf" srcId="{F42315B7-DB6A-431B-A250-12513E11E398}" destId="{B2FE58EF-86B2-4CC0-8B15-44C905B4F834}" srcOrd="1" destOrd="0" presId="urn:microsoft.com/office/officeart/2005/8/layout/list1"/>
    <dgm:cxn modelId="{31D6476D-005C-41E7-8D6D-C97340F7BFD3}" type="presOf" srcId="{D8BEC4BF-54A6-4974-B81A-50EB1F3E7B67}" destId="{C4DA5448-EF39-4F11-B94A-C6D258761EC0}" srcOrd="0" destOrd="1" presId="urn:microsoft.com/office/officeart/2005/8/layout/list1"/>
    <dgm:cxn modelId="{4DD87B70-1645-4107-A46A-BF8D47E86019}" type="presOf" srcId="{1E15C9F0-2C11-4640-98EA-B535038BED6F}" destId="{070F9037-E5EE-4F3C-A707-ED48D3145126}" srcOrd="1" destOrd="0" presId="urn:microsoft.com/office/officeart/2005/8/layout/list1"/>
    <dgm:cxn modelId="{A32CAF78-E774-4543-A244-BAB1F5B255B7}" srcId="{2095B3B3-C753-4911-A92E-59050DEA23A6}" destId="{1E15C9F0-2C11-4640-98EA-B535038BED6F}" srcOrd="0" destOrd="0" parTransId="{22C39367-1EF9-4143-B8F3-068D4CBB1291}" sibTransId="{60DB5C40-0325-4914-BEF5-74FDE09B3E2C}"/>
    <dgm:cxn modelId="{3ED2447F-516A-42D7-A4CD-6EA4F96040C2}" type="presOf" srcId="{1DF103C7-EB6E-4370-AA5B-33200431966A}" destId="{C4DA5448-EF39-4F11-B94A-C6D258761EC0}" srcOrd="0" destOrd="0" presId="urn:microsoft.com/office/officeart/2005/8/layout/list1"/>
    <dgm:cxn modelId="{69279CA0-21AD-45B0-99C4-2ED07648D71A}" type="presOf" srcId="{970EC0C3-A311-4C1C-B9E3-3FF57B68779C}" destId="{C2783C60-11FE-4D2F-BCF8-3AFE732A8E56}" srcOrd="1" destOrd="0" presId="urn:microsoft.com/office/officeart/2005/8/layout/list1"/>
    <dgm:cxn modelId="{F39FB0A6-4B24-4585-BC0D-21B80BA6FA4F}" type="presOf" srcId="{970EC0C3-A311-4C1C-B9E3-3FF57B68779C}" destId="{A89C9439-AC69-4215-8F64-5D6F9F3CE5F8}" srcOrd="0" destOrd="0" presId="urn:microsoft.com/office/officeart/2005/8/layout/list1"/>
    <dgm:cxn modelId="{40DB1DAA-120A-42C8-8085-68646B4593FB}" srcId="{2095B3B3-C753-4911-A92E-59050DEA23A6}" destId="{F42315B7-DB6A-431B-A250-12513E11E398}" srcOrd="2" destOrd="0" parTransId="{9F227963-F01A-442E-9C27-0B99A25DBB3B}" sibTransId="{08DD298F-8247-4578-8EC2-6062E22F39A3}"/>
    <dgm:cxn modelId="{3F36E8C8-EB54-4C91-9BA2-0B6D54BA192F}" srcId="{1E15C9F0-2C11-4640-98EA-B535038BED6F}" destId="{8B567A3A-C0CE-4944-A3ED-03696AA64C1C}" srcOrd="3" destOrd="0" parTransId="{6B75E6F9-9C21-4463-AAC3-5E75958DBA2A}" sibTransId="{CC6C4519-E98B-4845-A401-F6EDB44B2B3D}"/>
    <dgm:cxn modelId="{15A5AFC9-F8D0-4420-9353-BE9A0D04E45D}" type="presOf" srcId="{A808A419-EC08-4C38-BE74-1D727FB51DD0}" destId="{C4DA5448-EF39-4F11-B94A-C6D258761EC0}" srcOrd="0" destOrd="4" presId="urn:microsoft.com/office/officeart/2005/8/layout/list1"/>
    <dgm:cxn modelId="{927F7BD0-920C-4D38-8441-4B09E9E84D94}" srcId="{1E15C9F0-2C11-4640-98EA-B535038BED6F}" destId="{1DF103C7-EB6E-4370-AA5B-33200431966A}" srcOrd="0" destOrd="0" parTransId="{35913CE3-ABA2-4D69-8E98-8886D1481936}" sibTransId="{BB5BCFEB-5366-46A1-A56D-E79698239269}"/>
    <dgm:cxn modelId="{264E98F0-AF27-4714-A97F-E2A0E5EBA7A8}" type="presOf" srcId="{A41412B1-2475-4B58-96C6-ED4353C11114}" destId="{C4DA5448-EF39-4F11-B94A-C6D258761EC0}" srcOrd="0" destOrd="2" presId="urn:microsoft.com/office/officeart/2005/8/layout/list1"/>
    <dgm:cxn modelId="{409EDEFF-1801-42EC-8902-17638317C70B}" type="presOf" srcId="{1E15C9F0-2C11-4640-98EA-B535038BED6F}" destId="{E3A124DE-EEAF-4B6C-9802-DC89D1209686}" srcOrd="0" destOrd="0" presId="urn:microsoft.com/office/officeart/2005/8/layout/list1"/>
    <dgm:cxn modelId="{39C849D0-AD1B-48EF-8F64-B210A1237DC7}" type="presParOf" srcId="{6BF7756C-9322-4C84-9D0A-303C62E54727}" destId="{2C6F5DB5-ED71-4736-A2CF-978C28BD74CE}" srcOrd="0" destOrd="0" presId="urn:microsoft.com/office/officeart/2005/8/layout/list1"/>
    <dgm:cxn modelId="{B7AAA1D7-68B0-4A6D-B738-F38BE7680E8B}" type="presParOf" srcId="{2C6F5DB5-ED71-4736-A2CF-978C28BD74CE}" destId="{E3A124DE-EEAF-4B6C-9802-DC89D1209686}" srcOrd="0" destOrd="0" presId="urn:microsoft.com/office/officeart/2005/8/layout/list1"/>
    <dgm:cxn modelId="{D0A9BAF7-3A4F-45C1-AC55-7D50121D90F0}" type="presParOf" srcId="{2C6F5DB5-ED71-4736-A2CF-978C28BD74CE}" destId="{070F9037-E5EE-4F3C-A707-ED48D3145126}" srcOrd="1" destOrd="0" presId="urn:microsoft.com/office/officeart/2005/8/layout/list1"/>
    <dgm:cxn modelId="{F159985B-F2A5-446C-BA4A-C4A3195178F3}" type="presParOf" srcId="{6BF7756C-9322-4C84-9D0A-303C62E54727}" destId="{803EF337-0A72-409A-A1BC-6F05F11F7806}" srcOrd="1" destOrd="0" presId="urn:microsoft.com/office/officeart/2005/8/layout/list1"/>
    <dgm:cxn modelId="{0A5DC24D-2680-4F35-B4EE-A1634F9D2A96}" type="presParOf" srcId="{6BF7756C-9322-4C84-9D0A-303C62E54727}" destId="{C4DA5448-EF39-4F11-B94A-C6D258761EC0}" srcOrd="2" destOrd="0" presId="urn:microsoft.com/office/officeart/2005/8/layout/list1"/>
    <dgm:cxn modelId="{D52C0FB3-DA3B-4D06-8C6F-606E3B33A14A}" type="presParOf" srcId="{6BF7756C-9322-4C84-9D0A-303C62E54727}" destId="{FA1C205F-CABE-4DD5-801F-B885A55E29C8}" srcOrd="3" destOrd="0" presId="urn:microsoft.com/office/officeart/2005/8/layout/list1"/>
    <dgm:cxn modelId="{60352D64-E1F7-431C-B7DE-C436B980052C}" type="presParOf" srcId="{6BF7756C-9322-4C84-9D0A-303C62E54727}" destId="{0FE985E6-0AAD-4B19-8774-1344BA3E4F22}" srcOrd="4" destOrd="0" presId="urn:microsoft.com/office/officeart/2005/8/layout/list1"/>
    <dgm:cxn modelId="{58D1A056-8CDD-4F8A-BB9F-B72FAE3644AB}" type="presParOf" srcId="{0FE985E6-0AAD-4B19-8774-1344BA3E4F22}" destId="{A89C9439-AC69-4215-8F64-5D6F9F3CE5F8}" srcOrd="0" destOrd="0" presId="urn:microsoft.com/office/officeart/2005/8/layout/list1"/>
    <dgm:cxn modelId="{E6441EB1-5F35-4587-8F22-2E23491C5F21}" type="presParOf" srcId="{0FE985E6-0AAD-4B19-8774-1344BA3E4F22}" destId="{C2783C60-11FE-4D2F-BCF8-3AFE732A8E56}" srcOrd="1" destOrd="0" presId="urn:microsoft.com/office/officeart/2005/8/layout/list1"/>
    <dgm:cxn modelId="{B2CF83CC-FFBF-4257-B220-B9048AFCCD96}" type="presParOf" srcId="{6BF7756C-9322-4C84-9D0A-303C62E54727}" destId="{35630952-25EF-4904-9F5B-2D422D8B5A50}" srcOrd="5" destOrd="0" presId="urn:microsoft.com/office/officeart/2005/8/layout/list1"/>
    <dgm:cxn modelId="{0906EE7A-9617-44E1-A96D-13F1D465A626}" type="presParOf" srcId="{6BF7756C-9322-4C84-9D0A-303C62E54727}" destId="{67CB9FAD-72A9-42CE-8607-242FA71B4CE7}" srcOrd="6" destOrd="0" presId="urn:microsoft.com/office/officeart/2005/8/layout/list1"/>
    <dgm:cxn modelId="{5D1D2014-614D-418E-BC75-10309BC5182A}" type="presParOf" srcId="{6BF7756C-9322-4C84-9D0A-303C62E54727}" destId="{5578CA07-8ACA-4954-AD46-6CB5A9F69B60}" srcOrd="7" destOrd="0" presId="urn:microsoft.com/office/officeart/2005/8/layout/list1"/>
    <dgm:cxn modelId="{08BA0A5F-6FC7-4B55-90D8-7C06BB2FC463}" type="presParOf" srcId="{6BF7756C-9322-4C84-9D0A-303C62E54727}" destId="{0D474E9C-6A4C-47AC-A6FD-7EECEA976BCE}" srcOrd="8" destOrd="0" presId="urn:microsoft.com/office/officeart/2005/8/layout/list1"/>
    <dgm:cxn modelId="{50C6E22B-677A-460E-9C71-645CF49F492D}" type="presParOf" srcId="{0D474E9C-6A4C-47AC-A6FD-7EECEA976BCE}" destId="{C96A64F4-7A39-4097-8762-FA86AE7FB7C7}" srcOrd="0" destOrd="0" presId="urn:microsoft.com/office/officeart/2005/8/layout/list1"/>
    <dgm:cxn modelId="{5B476031-1AFE-4B9A-BCFB-34A88AE00F75}" type="presParOf" srcId="{0D474E9C-6A4C-47AC-A6FD-7EECEA976BCE}" destId="{B2FE58EF-86B2-4CC0-8B15-44C905B4F834}" srcOrd="1" destOrd="0" presId="urn:microsoft.com/office/officeart/2005/8/layout/list1"/>
    <dgm:cxn modelId="{C4E09380-1883-4495-A70E-BFB0E2B449D8}" type="presParOf" srcId="{6BF7756C-9322-4C84-9D0A-303C62E54727}" destId="{6A822FC4-20C5-4FBC-9E29-EE1288A9FFAC}" srcOrd="9" destOrd="0" presId="urn:microsoft.com/office/officeart/2005/8/layout/list1"/>
    <dgm:cxn modelId="{A45ACC52-2DAD-4C5D-9A53-2340C1F2C175}" type="presParOf" srcId="{6BF7756C-9322-4C84-9D0A-303C62E54727}" destId="{93A168A4-A6AA-4DE4-9D76-27C79EDB031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08D95-EA5B-456F-B8B1-1D109A59C387}"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US"/>
        </a:p>
      </dgm:t>
    </dgm:pt>
    <dgm:pt modelId="{7E4E3B84-57E2-4C01-AD5E-09E88E4ED991}">
      <dgm:prSet phldrT="[Text]"/>
      <dgm:spPr/>
      <dgm:t>
        <a:bodyPr/>
        <a:lstStyle/>
        <a:p>
          <a:pPr>
            <a:buNone/>
          </a:pPr>
          <a:r>
            <a:rPr lang="en-US" dirty="0"/>
            <a:t>Centralized Data Lake Requests</a:t>
          </a:r>
        </a:p>
      </dgm:t>
    </dgm:pt>
    <dgm:pt modelId="{7C796D2F-B107-4B08-ABDF-8C1F6F35AA16}" type="parTrans" cxnId="{66811D65-85A6-4B97-970A-8FEF786A9BD4}">
      <dgm:prSet/>
      <dgm:spPr/>
      <dgm:t>
        <a:bodyPr/>
        <a:lstStyle/>
        <a:p>
          <a:endParaRPr lang="en-US"/>
        </a:p>
      </dgm:t>
    </dgm:pt>
    <dgm:pt modelId="{63456691-9ECF-43E6-BF3B-ABD1AC91E3AF}" type="sibTrans" cxnId="{66811D65-85A6-4B97-970A-8FEF786A9BD4}">
      <dgm:prSet/>
      <dgm:spPr/>
      <dgm:t>
        <a:bodyPr/>
        <a:lstStyle/>
        <a:p>
          <a:endParaRPr lang="en-US"/>
        </a:p>
      </dgm:t>
    </dgm:pt>
    <dgm:pt modelId="{8C0F1F95-0DB3-4B54-8AB3-CC26C9AE6517}">
      <dgm:prSet phldrT="[Text]"/>
      <dgm:spPr/>
      <dgm:t>
        <a:bodyPr/>
        <a:lstStyle/>
        <a:p>
          <a:pPr>
            <a:buNone/>
          </a:pPr>
          <a:r>
            <a:rPr lang="en-US" dirty="0"/>
            <a:t>Affiliation Manager</a:t>
          </a:r>
        </a:p>
      </dgm:t>
    </dgm:pt>
    <dgm:pt modelId="{9CBBB0DC-61D4-4B3C-B298-5115E08FD102}" type="parTrans" cxnId="{4D705FA3-2275-4BB3-9FB0-9FFBFD8FB63D}">
      <dgm:prSet/>
      <dgm:spPr/>
      <dgm:t>
        <a:bodyPr/>
        <a:lstStyle/>
        <a:p>
          <a:endParaRPr lang="en-US"/>
        </a:p>
      </dgm:t>
    </dgm:pt>
    <dgm:pt modelId="{A7557F56-8A62-4C6E-943A-4B20F92080B3}" type="sibTrans" cxnId="{4D705FA3-2275-4BB3-9FB0-9FFBFD8FB63D}">
      <dgm:prSet/>
      <dgm:spPr/>
      <dgm:t>
        <a:bodyPr/>
        <a:lstStyle/>
        <a:p>
          <a:endParaRPr lang="en-US"/>
        </a:p>
      </dgm:t>
    </dgm:pt>
    <dgm:pt modelId="{A1F40D36-6051-43C2-8AAB-B94AD548F054}">
      <dgm:prSet phldrT="[Text]"/>
      <dgm:spPr/>
      <dgm:t>
        <a:bodyPr/>
        <a:lstStyle/>
        <a:p>
          <a:pPr>
            <a:buNone/>
          </a:pPr>
          <a:r>
            <a:rPr lang="en-US" dirty="0"/>
            <a:t>Mail Merge</a:t>
          </a:r>
        </a:p>
      </dgm:t>
    </dgm:pt>
    <dgm:pt modelId="{AD6B2EB7-F69E-4FA2-A851-1B8E063647A2}" type="parTrans" cxnId="{8D8D0644-0B80-4231-B17F-6F9A8D0D3374}">
      <dgm:prSet/>
      <dgm:spPr/>
      <dgm:t>
        <a:bodyPr/>
        <a:lstStyle/>
        <a:p>
          <a:endParaRPr lang="en-US"/>
        </a:p>
      </dgm:t>
    </dgm:pt>
    <dgm:pt modelId="{11FA66C7-58E0-4EAC-9A41-D76FD251819D}" type="sibTrans" cxnId="{8D8D0644-0B80-4231-B17F-6F9A8D0D3374}">
      <dgm:prSet/>
      <dgm:spPr/>
      <dgm:t>
        <a:bodyPr/>
        <a:lstStyle/>
        <a:p>
          <a:endParaRPr lang="en-US"/>
        </a:p>
      </dgm:t>
    </dgm:pt>
    <dgm:pt modelId="{C5627DC3-31AF-44E6-BD37-51D6E8005402}">
      <dgm:prSet phldrT="[Text]"/>
      <dgm:spPr/>
      <dgm:t>
        <a:bodyPr/>
        <a:lstStyle/>
        <a:p>
          <a:pPr>
            <a:buNone/>
          </a:pPr>
          <a:r>
            <a:rPr lang="en-US" dirty="0"/>
            <a:t>1:1 Meetings</a:t>
          </a:r>
        </a:p>
      </dgm:t>
    </dgm:pt>
    <dgm:pt modelId="{2C9B64FB-5AB9-41B6-B02E-A9FC7A904322}" type="parTrans" cxnId="{ADDB5979-8C7B-4A07-A730-F98E671698FF}">
      <dgm:prSet/>
      <dgm:spPr/>
      <dgm:t>
        <a:bodyPr/>
        <a:lstStyle/>
        <a:p>
          <a:endParaRPr lang="en-US"/>
        </a:p>
      </dgm:t>
    </dgm:pt>
    <dgm:pt modelId="{BAA0B3D1-40D0-4A48-B9F1-C82BBF102CD9}" type="sibTrans" cxnId="{ADDB5979-8C7B-4A07-A730-F98E671698FF}">
      <dgm:prSet/>
      <dgm:spPr/>
      <dgm:t>
        <a:bodyPr/>
        <a:lstStyle/>
        <a:p>
          <a:endParaRPr lang="en-US"/>
        </a:p>
      </dgm:t>
    </dgm:pt>
    <dgm:pt modelId="{66B6EDE7-DC55-4083-A80D-C300269000FD}" type="pres">
      <dgm:prSet presAssocID="{F1708D95-EA5B-456F-B8B1-1D109A59C387}" presName="cycle" presStyleCnt="0">
        <dgm:presLayoutVars>
          <dgm:dir/>
          <dgm:resizeHandles val="exact"/>
        </dgm:presLayoutVars>
      </dgm:prSet>
      <dgm:spPr/>
    </dgm:pt>
    <dgm:pt modelId="{E6493A61-EC04-4002-B540-1677CBA9DDD4}" type="pres">
      <dgm:prSet presAssocID="{7E4E3B84-57E2-4C01-AD5E-09E88E4ED991}" presName="node" presStyleLbl="node1" presStyleIdx="0" presStyleCnt="4">
        <dgm:presLayoutVars>
          <dgm:bulletEnabled val="1"/>
        </dgm:presLayoutVars>
      </dgm:prSet>
      <dgm:spPr/>
    </dgm:pt>
    <dgm:pt modelId="{78F06B65-D1A1-482D-BB30-1AC6AF6ACD82}" type="pres">
      <dgm:prSet presAssocID="{63456691-9ECF-43E6-BF3B-ABD1AC91E3AF}" presName="sibTrans" presStyleLbl="sibTrans2D1" presStyleIdx="0" presStyleCnt="4"/>
      <dgm:spPr/>
    </dgm:pt>
    <dgm:pt modelId="{FA33050D-F102-45F2-B15E-21B4F08A38AD}" type="pres">
      <dgm:prSet presAssocID="{63456691-9ECF-43E6-BF3B-ABD1AC91E3AF}" presName="connectorText" presStyleLbl="sibTrans2D1" presStyleIdx="0" presStyleCnt="4"/>
      <dgm:spPr/>
    </dgm:pt>
    <dgm:pt modelId="{0F7388B2-D465-4650-BBC8-2730947DCBA4}" type="pres">
      <dgm:prSet presAssocID="{8C0F1F95-0DB3-4B54-8AB3-CC26C9AE6517}" presName="node" presStyleLbl="node1" presStyleIdx="1" presStyleCnt="4">
        <dgm:presLayoutVars>
          <dgm:bulletEnabled val="1"/>
        </dgm:presLayoutVars>
      </dgm:prSet>
      <dgm:spPr/>
    </dgm:pt>
    <dgm:pt modelId="{94CBEF6A-4924-47DB-9A18-D200FD810A98}" type="pres">
      <dgm:prSet presAssocID="{A7557F56-8A62-4C6E-943A-4B20F92080B3}" presName="sibTrans" presStyleLbl="sibTrans2D1" presStyleIdx="1" presStyleCnt="4"/>
      <dgm:spPr/>
    </dgm:pt>
    <dgm:pt modelId="{A7E1AF75-10E4-44D4-BB54-9660A3E0C949}" type="pres">
      <dgm:prSet presAssocID="{A7557F56-8A62-4C6E-943A-4B20F92080B3}" presName="connectorText" presStyleLbl="sibTrans2D1" presStyleIdx="1" presStyleCnt="4"/>
      <dgm:spPr/>
    </dgm:pt>
    <dgm:pt modelId="{E5A94D84-2FFA-483F-8D6B-0396D06A171D}" type="pres">
      <dgm:prSet presAssocID="{A1F40D36-6051-43C2-8AAB-B94AD548F054}" presName="node" presStyleLbl="node1" presStyleIdx="2" presStyleCnt="4">
        <dgm:presLayoutVars>
          <dgm:bulletEnabled val="1"/>
        </dgm:presLayoutVars>
      </dgm:prSet>
      <dgm:spPr/>
    </dgm:pt>
    <dgm:pt modelId="{AA5C2080-C102-4C0A-90A4-988E6015F308}" type="pres">
      <dgm:prSet presAssocID="{11FA66C7-58E0-4EAC-9A41-D76FD251819D}" presName="sibTrans" presStyleLbl="sibTrans2D1" presStyleIdx="2" presStyleCnt="4"/>
      <dgm:spPr/>
    </dgm:pt>
    <dgm:pt modelId="{D68FC094-BAB5-48BB-9B5A-365821A8C9A6}" type="pres">
      <dgm:prSet presAssocID="{11FA66C7-58E0-4EAC-9A41-D76FD251819D}" presName="connectorText" presStyleLbl="sibTrans2D1" presStyleIdx="2" presStyleCnt="4"/>
      <dgm:spPr/>
    </dgm:pt>
    <dgm:pt modelId="{90A38C96-235E-4026-900B-B3B9611A9A5B}" type="pres">
      <dgm:prSet presAssocID="{C5627DC3-31AF-44E6-BD37-51D6E8005402}" presName="node" presStyleLbl="node1" presStyleIdx="3" presStyleCnt="4">
        <dgm:presLayoutVars>
          <dgm:bulletEnabled val="1"/>
        </dgm:presLayoutVars>
      </dgm:prSet>
      <dgm:spPr/>
    </dgm:pt>
    <dgm:pt modelId="{A591EF4F-31BF-4BB2-875B-8E5879222D66}" type="pres">
      <dgm:prSet presAssocID="{BAA0B3D1-40D0-4A48-B9F1-C82BBF102CD9}" presName="sibTrans" presStyleLbl="sibTrans2D1" presStyleIdx="3" presStyleCnt="4"/>
      <dgm:spPr/>
    </dgm:pt>
    <dgm:pt modelId="{2754866C-C7A9-4FEF-87C8-E82418950442}" type="pres">
      <dgm:prSet presAssocID="{BAA0B3D1-40D0-4A48-B9F1-C82BBF102CD9}" presName="connectorText" presStyleLbl="sibTrans2D1" presStyleIdx="3" presStyleCnt="4"/>
      <dgm:spPr/>
    </dgm:pt>
  </dgm:ptLst>
  <dgm:cxnLst>
    <dgm:cxn modelId="{6FB4A80C-965D-4A86-8A55-1D55248A2CC6}" type="presOf" srcId="{A1F40D36-6051-43C2-8AAB-B94AD548F054}" destId="{E5A94D84-2FFA-483F-8D6B-0396D06A171D}" srcOrd="0" destOrd="0" presId="urn:microsoft.com/office/officeart/2005/8/layout/cycle2"/>
    <dgm:cxn modelId="{75065C13-DA4E-4284-AAEE-AA128BC7F2CF}" type="presOf" srcId="{11FA66C7-58E0-4EAC-9A41-D76FD251819D}" destId="{AA5C2080-C102-4C0A-90A4-988E6015F308}" srcOrd="0" destOrd="0" presId="urn:microsoft.com/office/officeart/2005/8/layout/cycle2"/>
    <dgm:cxn modelId="{2177852D-2572-45C6-A15C-20D4D1B55E5C}" type="presOf" srcId="{BAA0B3D1-40D0-4A48-B9F1-C82BBF102CD9}" destId="{A591EF4F-31BF-4BB2-875B-8E5879222D66}" srcOrd="0" destOrd="0" presId="urn:microsoft.com/office/officeart/2005/8/layout/cycle2"/>
    <dgm:cxn modelId="{8D8D0644-0B80-4231-B17F-6F9A8D0D3374}" srcId="{F1708D95-EA5B-456F-B8B1-1D109A59C387}" destId="{A1F40D36-6051-43C2-8AAB-B94AD548F054}" srcOrd="2" destOrd="0" parTransId="{AD6B2EB7-F69E-4FA2-A851-1B8E063647A2}" sibTransId="{11FA66C7-58E0-4EAC-9A41-D76FD251819D}"/>
    <dgm:cxn modelId="{66811D65-85A6-4B97-970A-8FEF786A9BD4}" srcId="{F1708D95-EA5B-456F-B8B1-1D109A59C387}" destId="{7E4E3B84-57E2-4C01-AD5E-09E88E4ED991}" srcOrd="0" destOrd="0" parTransId="{7C796D2F-B107-4B08-ABDF-8C1F6F35AA16}" sibTransId="{63456691-9ECF-43E6-BF3B-ABD1AC91E3AF}"/>
    <dgm:cxn modelId="{ADDB5979-8C7B-4A07-A730-F98E671698FF}" srcId="{F1708D95-EA5B-456F-B8B1-1D109A59C387}" destId="{C5627DC3-31AF-44E6-BD37-51D6E8005402}" srcOrd="3" destOrd="0" parTransId="{2C9B64FB-5AB9-41B6-B02E-A9FC7A904322}" sibTransId="{BAA0B3D1-40D0-4A48-B9F1-C82BBF102CD9}"/>
    <dgm:cxn modelId="{96B5857B-5F26-419C-A1A4-B6939777C8DF}" type="presOf" srcId="{F1708D95-EA5B-456F-B8B1-1D109A59C387}" destId="{66B6EDE7-DC55-4083-A80D-C300269000FD}" srcOrd="0" destOrd="0" presId="urn:microsoft.com/office/officeart/2005/8/layout/cycle2"/>
    <dgm:cxn modelId="{8B9B5296-80AD-4E33-B2D7-11540B41BD88}" type="presOf" srcId="{63456691-9ECF-43E6-BF3B-ABD1AC91E3AF}" destId="{FA33050D-F102-45F2-B15E-21B4F08A38AD}" srcOrd="1" destOrd="0" presId="urn:microsoft.com/office/officeart/2005/8/layout/cycle2"/>
    <dgm:cxn modelId="{4D705FA3-2275-4BB3-9FB0-9FFBFD8FB63D}" srcId="{F1708D95-EA5B-456F-B8B1-1D109A59C387}" destId="{8C0F1F95-0DB3-4B54-8AB3-CC26C9AE6517}" srcOrd="1" destOrd="0" parTransId="{9CBBB0DC-61D4-4B3C-B298-5115E08FD102}" sibTransId="{A7557F56-8A62-4C6E-943A-4B20F92080B3}"/>
    <dgm:cxn modelId="{B94E8AAC-E2CC-4B6A-8CB1-D106D6C33901}" type="presOf" srcId="{8C0F1F95-0DB3-4B54-8AB3-CC26C9AE6517}" destId="{0F7388B2-D465-4650-BBC8-2730947DCBA4}" srcOrd="0" destOrd="0" presId="urn:microsoft.com/office/officeart/2005/8/layout/cycle2"/>
    <dgm:cxn modelId="{A28A46C3-7A6B-4E8F-BD0E-9C7626D060A6}" type="presOf" srcId="{A7557F56-8A62-4C6E-943A-4B20F92080B3}" destId="{94CBEF6A-4924-47DB-9A18-D200FD810A98}" srcOrd="0" destOrd="0" presId="urn:microsoft.com/office/officeart/2005/8/layout/cycle2"/>
    <dgm:cxn modelId="{CE446ED3-8901-4BFD-BDBE-A9531F104AA1}" type="presOf" srcId="{63456691-9ECF-43E6-BF3B-ABD1AC91E3AF}" destId="{78F06B65-D1A1-482D-BB30-1AC6AF6ACD82}" srcOrd="0" destOrd="0" presId="urn:microsoft.com/office/officeart/2005/8/layout/cycle2"/>
    <dgm:cxn modelId="{9D4915E8-608F-4207-AE14-C3E7C6040DC7}" type="presOf" srcId="{7E4E3B84-57E2-4C01-AD5E-09E88E4ED991}" destId="{E6493A61-EC04-4002-B540-1677CBA9DDD4}" srcOrd="0" destOrd="0" presId="urn:microsoft.com/office/officeart/2005/8/layout/cycle2"/>
    <dgm:cxn modelId="{2849DAEC-9AD3-415F-8A7A-C0C412A91E61}" type="presOf" srcId="{A7557F56-8A62-4C6E-943A-4B20F92080B3}" destId="{A7E1AF75-10E4-44D4-BB54-9660A3E0C949}" srcOrd="1" destOrd="0" presId="urn:microsoft.com/office/officeart/2005/8/layout/cycle2"/>
    <dgm:cxn modelId="{3E7CEBF4-E007-481B-A88F-F3E3DD046B86}" type="presOf" srcId="{11FA66C7-58E0-4EAC-9A41-D76FD251819D}" destId="{D68FC094-BAB5-48BB-9B5A-365821A8C9A6}" srcOrd="1" destOrd="0" presId="urn:microsoft.com/office/officeart/2005/8/layout/cycle2"/>
    <dgm:cxn modelId="{51803AF5-522A-430C-8751-D722DF501D85}" type="presOf" srcId="{BAA0B3D1-40D0-4A48-B9F1-C82BBF102CD9}" destId="{2754866C-C7A9-4FEF-87C8-E82418950442}" srcOrd="1" destOrd="0" presId="urn:microsoft.com/office/officeart/2005/8/layout/cycle2"/>
    <dgm:cxn modelId="{026D53F8-648B-4B02-AA9B-2E57F9180DEE}" type="presOf" srcId="{C5627DC3-31AF-44E6-BD37-51D6E8005402}" destId="{90A38C96-235E-4026-900B-B3B9611A9A5B}" srcOrd="0" destOrd="0" presId="urn:microsoft.com/office/officeart/2005/8/layout/cycle2"/>
    <dgm:cxn modelId="{E6382794-65B6-4F3E-BE40-ECA83A9FD23D}" type="presParOf" srcId="{66B6EDE7-DC55-4083-A80D-C300269000FD}" destId="{E6493A61-EC04-4002-B540-1677CBA9DDD4}" srcOrd="0" destOrd="0" presId="urn:microsoft.com/office/officeart/2005/8/layout/cycle2"/>
    <dgm:cxn modelId="{B9FB3A5A-6D25-4DD2-9228-A24E7C40164C}" type="presParOf" srcId="{66B6EDE7-DC55-4083-A80D-C300269000FD}" destId="{78F06B65-D1A1-482D-BB30-1AC6AF6ACD82}" srcOrd="1" destOrd="0" presId="urn:microsoft.com/office/officeart/2005/8/layout/cycle2"/>
    <dgm:cxn modelId="{CC723FE1-BB81-42F5-BF27-CF4A8390C2A4}" type="presParOf" srcId="{78F06B65-D1A1-482D-BB30-1AC6AF6ACD82}" destId="{FA33050D-F102-45F2-B15E-21B4F08A38AD}" srcOrd="0" destOrd="0" presId="urn:microsoft.com/office/officeart/2005/8/layout/cycle2"/>
    <dgm:cxn modelId="{FDF35F1F-64DD-417F-9008-C2AE170345CC}" type="presParOf" srcId="{66B6EDE7-DC55-4083-A80D-C300269000FD}" destId="{0F7388B2-D465-4650-BBC8-2730947DCBA4}" srcOrd="2" destOrd="0" presId="urn:microsoft.com/office/officeart/2005/8/layout/cycle2"/>
    <dgm:cxn modelId="{5FB1EA10-6BAA-4945-B0EC-65D1D28917AA}" type="presParOf" srcId="{66B6EDE7-DC55-4083-A80D-C300269000FD}" destId="{94CBEF6A-4924-47DB-9A18-D200FD810A98}" srcOrd="3" destOrd="0" presId="urn:microsoft.com/office/officeart/2005/8/layout/cycle2"/>
    <dgm:cxn modelId="{24F8A8F8-7283-425F-9B45-2DA43A087CD8}" type="presParOf" srcId="{94CBEF6A-4924-47DB-9A18-D200FD810A98}" destId="{A7E1AF75-10E4-44D4-BB54-9660A3E0C949}" srcOrd="0" destOrd="0" presId="urn:microsoft.com/office/officeart/2005/8/layout/cycle2"/>
    <dgm:cxn modelId="{7E21638B-0E9B-4583-9938-86F77DBDB85C}" type="presParOf" srcId="{66B6EDE7-DC55-4083-A80D-C300269000FD}" destId="{E5A94D84-2FFA-483F-8D6B-0396D06A171D}" srcOrd="4" destOrd="0" presId="urn:microsoft.com/office/officeart/2005/8/layout/cycle2"/>
    <dgm:cxn modelId="{42F3148E-4381-425A-84DB-5B13C61CEF8B}" type="presParOf" srcId="{66B6EDE7-DC55-4083-A80D-C300269000FD}" destId="{AA5C2080-C102-4C0A-90A4-988E6015F308}" srcOrd="5" destOrd="0" presId="urn:microsoft.com/office/officeart/2005/8/layout/cycle2"/>
    <dgm:cxn modelId="{5093D5C0-AF79-4899-819E-6F81BC58D354}" type="presParOf" srcId="{AA5C2080-C102-4C0A-90A4-988E6015F308}" destId="{D68FC094-BAB5-48BB-9B5A-365821A8C9A6}" srcOrd="0" destOrd="0" presId="urn:microsoft.com/office/officeart/2005/8/layout/cycle2"/>
    <dgm:cxn modelId="{E88C9442-63BD-482D-9FB8-4A2C2E4CCFDE}" type="presParOf" srcId="{66B6EDE7-DC55-4083-A80D-C300269000FD}" destId="{90A38C96-235E-4026-900B-B3B9611A9A5B}" srcOrd="6" destOrd="0" presId="urn:microsoft.com/office/officeart/2005/8/layout/cycle2"/>
    <dgm:cxn modelId="{827C72D1-F638-43DD-80CB-4C132B402C82}" type="presParOf" srcId="{66B6EDE7-DC55-4083-A80D-C300269000FD}" destId="{A591EF4F-31BF-4BB2-875B-8E5879222D66}" srcOrd="7" destOrd="0" presId="urn:microsoft.com/office/officeart/2005/8/layout/cycle2"/>
    <dgm:cxn modelId="{1519CE3A-37CF-41C6-85B9-D09C3ADCBF33}" type="presParOf" srcId="{A591EF4F-31BF-4BB2-875B-8E5879222D66}" destId="{2754866C-C7A9-4FEF-87C8-E8241895044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3A4E3-4111-482A-8BCF-9359B5D05C57}">
      <dsp:nvSpPr>
        <dsp:cNvPr id="0" name=""/>
        <dsp:cNvSpPr/>
      </dsp:nvSpPr>
      <dsp:spPr>
        <a:xfrm>
          <a:off x="1149864" y="1394704"/>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B52D2B-078E-4EAF-89CA-F0A57850C14B}">
      <dsp:nvSpPr>
        <dsp:cNvPr id="0" name=""/>
        <dsp:cNvSpPr/>
      </dsp:nvSpPr>
      <dsp:spPr>
        <a:xfrm>
          <a:off x="654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Project summary</a:t>
          </a:r>
        </a:p>
      </dsp:txBody>
      <dsp:txXfrm>
        <a:off x="654864" y="2480412"/>
        <a:ext cx="1800000" cy="720000"/>
      </dsp:txXfrm>
    </dsp:sp>
    <dsp:sp modelId="{322E262A-1758-4A1A-AB93-BFD6B41C3EB9}">
      <dsp:nvSpPr>
        <dsp:cNvPr id="0" name=""/>
        <dsp:cNvSpPr/>
      </dsp:nvSpPr>
      <dsp:spPr>
        <a:xfrm>
          <a:off x="3264864" y="1394704"/>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C61A39-EF22-4EFA-8193-AE3F1609667D}">
      <dsp:nvSpPr>
        <dsp:cNvPr id="0" name=""/>
        <dsp:cNvSpPr/>
      </dsp:nvSpPr>
      <dsp:spPr>
        <a:xfrm>
          <a:off x="2769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ORCID Assertions</a:t>
          </a:r>
        </a:p>
      </dsp:txBody>
      <dsp:txXfrm>
        <a:off x="2769864" y="2480412"/>
        <a:ext cx="1800000" cy="720000"/>
      </dsp:txXfrm>
    </dsp:sp>
    <dsp:sp modelId="{D87B5369-597B-4528-9FF6-8D3B1624E973}">
      <dsp:nvSpPr>
        <dsp:cNvPr id="0" name=""/>
        <dsp:cNvSpPr/>
      </dsp:nvSpPr>
      <dsp:spPr>
        <a:xfrm>
          <a:off x="5379864" y="1394704"/>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CBCF6-9337-49CF-94D4-E3EC21D38C77}">
      <dsp:nvSpPr>
        <dsp:cNvPr id="0" name=""/>
        <dsp:cNvSpPr/>
      </dsp:nvSpPr>
      <dsp:spPr>
        <a:xfrm>
          <a:off x="4884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Outputs</a:t>
          </a:r>
        </a:p>
      </dsp:txBody>
      <dsp:txXfrm>
        <a:off x="4884864" y="2480412"/>
        <a:ext cx="1800000" cy="720000"/>
      </dsp:txXfrm>
    </dsp:sp>
    <dsp:sp modelId="{6CDB0827-2E42-4862-AB07-C2379CFFC673}">
      <dsp:nvSpPr>
        <dsp:cNvPr id="0" name=""/>
        <dsp:cNvSpPr/>
      </dsp:nvSpPr>
      <dsp:spPr>
        <a:xfrm>
          <a:off x="7494864" y="1394704"/>
          <a:ext cx="810000" cy="81000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AD2D49-CD2F-435E-8CA3-D53B666E474C}">
      <dsp:nvSpPr>
        <dsp:cNvPr id="0" name=""/>
        <dsp:cNvSpPr/>
      </dsp:nvSpPr>
      <dsp:spPr>
        <a:xfrm>
          <a:off x="6999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Engagement</a:t>
          </a:r>
        </a:p>
      </dsp:txBody>
      <dsp:txXfrm>
        <a:off x="6999864" y="2480412"/>
        <a:ext cx="1800000" cy="720000"/>
      </dsp:txXfrm>
    </dsp:sp>
    <dsp:sp modelId="{A6C60329-AB84-48BA-B9A8-5227C13822CA}">
      <dsp:nvSpPr>
        <dsp:cNvPr id="0" name=""/>
        <dsp:cNvSpPr/>
      </dsp:nvSpPr>
      <dsp:spPr>
        <a:xfrm>
          <a:off x="9609864" y="1394704"/>
          <a:ext cx="810000" cy="810000"/>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EDE2A-400B-42D7-9A9D-90FE7DC9A111}">
      <dsp:nvSpPr>
        <dsp:cNvPr id="0" name=""/>
        <dsp:cNvSpPr/>
      </dsp:nvSpPr>
      <dsp:spPr>
        <a:xfrm>
          <a:off x="9114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Next Steps</a:t>
          </a:r>
        </a:p>
      </dsp:txBody>
      <dsp:txXfrm>
        <a:off x="9114864" y="248041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5448-EF39-4F11-B94A-C6D258761EC0}">
      <dsp:nvSpPr>
        <dsp:cNvPr id="0" name=""/>
        <dsp:cNvSpPr/>
      </dsp:nvSpPr>
      <dsp:spPr>
        <a:xfrm>
          <a:off x="0" y="289511"/>
          <a:ext cx="11569699" cy="2573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937" tIns="395732" rIns="897937" bIns="135128"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Create an ongoing data framework and workflow to capture institutionally specific author level research impact data </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Create an institutional wide ORCID integration and workflow</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Implement the ORCID Affiliation Manager and develop a maintenance pathway</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Integrate ORCID into existing analytical workflows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Understand the research impact of graduate student through research fund distribution and publication output</a:t>
          </a:r>
        </a:p>
      </dsp:txBody>
      <dsp:txXfrm>
        <a:off x="0" y="289511"/>
        <a:ext cx="11569699" cy="2573550"/>
      </dsp:txXfrm>
    </dsp:sp>
    <dsp:sp modelId="{070F9037-E5EE-4F3C-A707-ED48D3145126}">
      <dsp:nvSpPr>
        <dsp:cNvPr id="0" name=""/>
        <dsp:cNvSpPr/>
      </dsp:nvSpPr>
      <dsp:spPr>
        <a:xfrm>
          <a:off x="578485" y="9071"/>
          <a:ext cx="80987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15" tIns="0" rIns="306115" bIns="0" numCol="1" spcCol="1270" anchor="ctr" anchorCtr="0">
          <a:noAutofit/>
        </a:bodyPr>
        <a:lstStyle/>
        <a:p>
          <a:pPr marL="0" lvl="0" indent="0" algn="l" defTabSz="844550">
            <a:lnSpc>
              <a:spcPct val="90000"/>
            </a:lnSpc>
            <a:spcBef>
              <a:spcPct val="0"/>
            </a:spcBef>
            <a:spcAft>
              <a:spcPct val="35000"/>
            </a:spcAft>
            <a:buNone/>
          </a:pPr>
          <a:r>
            <a:rPr lang="en-US" sz="1900" kern="1200" dirty="0"/>
            <a:t>Performance Objectives</a:t>
          </a:r>
        </a:p>
      </dsp:txBody>
      <dsp:txXfrm>
        <a:off x="605865" y="36451"/>
        <a:ext cx="8044030" cy="506120"/>
      </dsp:txXfrm>
    </dsp:sp>
    <dsp:sp modelId="{67CB9FAD-72A9-42CE-8607-242FA71B4CE7}">
      <dsp:nvSpPr>
        <dsp:cNvPr id="0" name=""/>
        <dsp:cNvSpPr/>
      </dsp:nvSpPr>
      <dsp:spPr>
        <a:xfrm>
          <a:off x="0" y="3246101"/>
          <a:ext cx="1156969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783C60-11FE-4D2F-BCF8-3AFE732A8E56}">
      <dsp:nvSpPr>
        <dsp:cNvPr id="0" name=""/>
        <dsp:cNvSpPr/>
      </dsp:nvSpPr>
      <dsp:spPr>
        <a:xfrm>
          <a:off x="578485" y="2965661"/>
          <a:ext cx="80987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15" tIns="0" rIns="306115" bIns="0" numCol="1" spcCol="1270" anchor="ctr" anchorCtr="0">
          <a:noAutofit/>
        </a:bodyPr>
        <a:lstStyle/>
        <a:p>
          <a:pPr marL="0" lvl="0" indent="0" algn="l" defTabSz="844550">
            <a:lnSpc>
              <a:spcPct val="90000"/>
            </a:lnSpc>
            <a:spcBef>
              <a:spcPct val="0"/>
            </a:spcBef>
            <a:spcAft>
              <a:spcPct val="35000"/>
            </a:spcAft>
            <a:buNone/>
          </a:pPr>
          <a:r>
            <a:rPr lang="en-US" sz="1900" kern="1200" dirty="0"/>
            <a:t>Performance Indicators</a:t>
          </a:r>
        </a:p>
      </dsp:txBody>
      <dsp:txXfrm>
        <a:off x="605865" y="2993041"/>
        <a:ext cx="8044030" cy="506120"/>
      </dsp:txXfrm>
    </dsp:sp>
    <dsp:sp modelId="{93A168A4-A6AA-4DE4-9D76-27C79EDB0313}">
      <dsp:nvSpPr>
        <dsp:cNvPr id="0" name=""/>
        <dsp:cNvSpPr/>
      </dsp:nvSpPr>
      <dsp:spPr>
        <a:xfrm>
          <a:off x="0" y="4107941"/>
          <a:ext cx="1156969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E58EF-86B2-4CC0-8B15-44C905B4F834}">
      <dsp:nvSpPr>
        <dsp:cNvPr id="0" name=""/>
        <dsp:cNvSpPr/>
      </dsp:nvSpPr>
      <dsp:spPr>
        <a:xfrm>
          <a:off x="578485" y="3827501"/>
          <a:ext cx="80987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15" tIns="0" rIns="306115" bIns="0" numCol="1" spcCol="1270" anchor="ctr" anchorCtr="0">
          <a:noAutofit/>
        </a:bodyPr>
        <a:lstStyle/>
        <a:p>
          <a:pPr marL="0" lvl="0" indent="0" algn="l" defTabSz="844550">
            <a:lnSpc>
              <a:spcPct val="90000"/>
            </a:lnSpc>
            <a:spcBef>
              <a:spcPct val="0"/>
            </a:spcBef>
            <a:spcAft>
              <a:spcPct val="35000"/>
            </a:spcAft>
            <a:buNone/>
          </a:pPr>
          <a:r>
            <a:rPr lang="en-US" sz="1900" kern="1200" dirty="0"/>
            <a:t>Target Outcomes</a:t>
          </a:r>
        </a:p>
      </dsp:txBody>
      <dsp:txXfrm>
        <a:off x="605865" y="3854881"/>
        <a:ext cx="804403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93A61-EC04-4002-B540-1677CBA9DDD4}">
      <dsp:nvSpPr>
        <dsp:cNvPr id="0" name=""/>
        <dsp:cNvSpPr/>
      </dsp:nvSpPr>
      <dsp:spPr>
        <a:xfrm>
          <a:off x="3195716" y="1133"/>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Centralized Data Lake Requests</a:t>
          </a:r>
        </a:p>
      </dsp:txBody>
      <dsp:txXfrm>
        <a:off x="3485766" y="291183"/>
        <a:ext cx="1400487" cy="1400487"/>
      </dsp:txXfrm>
    </dsp:sp>
    <dsp:sp modelId="{78F06B65-D1A1-482D-BB30-1AC6AF6ACD82}">
      <dsp:nvSpPr>
        <dsp:cNvPr id="0" name=""/>
        <dsp:cNvSpPr/>
      </dsp:nvSpPr>
      <dsp:spPr>
        <a:xfrm rot="2700000">
          <a:off x="4963654" y="1697988"/>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86776" y="1775857"/>
        <a:ext cx="368397" cy="401068"/>
      </dsp:txXfrm>
    </dsp:sp>
    <dsp:sp modelId="{0F7388B2-D465-4650-BBC8-2730947DCBA4}">
      <dsp:nvSpPr>
        <dsp:cNvPr id="0" name=""/>
        <dsp:cNvSpPr/>
      </dsp:nvSpPr>
      <dsp:spPr>
        <a:xfrm>
          <a:off x="5298350" y="2103768"/>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Affiliation Manager</a:t>
          </a:r>
        </a:p>
      </dsp:txBody>
      <dsp:txXfrm>
        <a:off x="5588400" y="2393818"/>
        <a:ext cx="1400487" cy="1400487"/>
      </dsp:txXfrm>
    </dsp:sp>
    <dsp:sp modelId="{94CBEF6A-4924-47DB-9A18-D200FD810A98}">
      <dsp:nvSpPr>
        <dsp:cNvPr id="0" name=""/>
        <dsp:cNvSpPr/>
      </dsp:nvSpPr>
      <dsp:spPr>
        <a:xfrm rot="8100000">
          <a:off x="4984718" y="3800622"/>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119481" y="3878491"/>
        <a:ext cx="368397" cy="401068"/>
      </dsp:txXfrm>
    </dsp:sp>
    <dsp:sp modelId="{E5A94D84-2FFA-483F-8D6B-0396D06A171D}">
      <dsp:nvSpPr>
        <dsp:cNvPr id="0" name=""/>
        <dsp:cNvSpPr/>
      </dsp:nvSpPr>
      <dsp:spPr>
        <a:xfrm>
          <a:off x="3195716" y="4206402"/>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Mail Merge</a:t>
          </a:r>
        </a:p>
      </dsp:txBody>
      <dsp:txXfrm>
        <a:off x="3485766" y="4496452"/>
        <a:ext cx="1400487" cy="1400487"/>
      </dsp:txXfrm>
    </dsp:sp>
    <dsp:sp modelId="{AA5C2080-C102-4C0A-90A4-988E6015F308}">
      <dsp:nvSpPr>
        <dsp:cNvPr id="0" name=""/>
        <dsp:cNvSpPr/>
      </dsp:nvSpPr>
      <dsp:spPr>
        <a:xfrm rot="13500000">
          <a:off x="2882084" y="3821687"/>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016847" y="4011198"/>
        <a:ext cx="368397" cy="401068"/>
      </dsp:txXfrm>
    </dsp:sp>
    <dsp:sp modelId="{90A38C96-235E-4026-900B-B3B9611A9A5B}">
      <dsp:nvSpPr>
        <dsp:cNvPr id="0" name=""/>
        <dsp:cNvSpPr/>
      </dsp:nvSpPr>
      <dsp:spPr>
        <a:xfrm>
          <a:off x="1093082" y="2103768"/>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1:1 Meetings</a:t>
          </a:r>
        </a:p>
      </dsp:txBody>
      <dsp:txXfrm>
        <a:off x="1383132" y="2393818"/>
        <a:ext cx="1400487" cy="1400487"/>
      </dsp:txXfrm>
    </dsp:sp>
    <dsp:sp modelId="{A591EF4F-31BF-4BB2-875B-8E5879222D66}">
      <dsp:nvSpPr>
        <dsp:cNvPr id="0" name=""/>
        <dsp:cNvSpPr/>
      </dsp:nvSpPr>
      <dsp:spPr>
        <a:xfrm rot="18900000">
          <a:off x="2861019" y="1719052"/>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884141" y="1908563"/>
        <a:ext cx="368397" cy="4010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0.85462</cdr:x>
      <cdr:y>0.35957</cdr:y>
    </cdr:from>
    <cdr:to>
      <cdr:x>1</cdr:x>
      <cdr:y>0.61129</cdr:y>
    </cdr:to>
    <cdr:sp macro="" textlink="">
      <cdr:nvSpPr>
        <cdr:cNvPr id="3" name="Speech Bubble: Rectangle with Corners Rounded 2">
          <a:extLst xmlns:a="http://schemas.openxmlformats.org/drawingml/2006/main">
            <a:ext uri="{FF2B5EF4-FFF2-40B4-BE49-F238E27FC236}">
              <a16:creationId xmlns:a16="http://schemas.microsoft.com/office/drawing/2014/main" id="{2E9579E3-069C-32EA-8261-ED9594464713}"/>
            </a:ext>
          </a:extLst>
        </cdr:cNvPr>
        <cdr:cNvSpPr/>
      </cdr:nvSpPr>
      <cdr:spPr>
        <a:xfrm xmlns:a="http://schemas.openxmlformats.org/drawingml/2006/main">
          <a:off x="4865570" y="1721574"/>
          <a:ext cx="827672" cy="1205218"/>
        </a:xfrm>
        <a:prstGeom xmlns:a="http://schemas.openxmlformats.org/drawingml/2006/main" prst="wedgeRoundRectCallout">
          <a:avLst>
            <a:gd name="adj1" fmla="val -39583"/>
            <a:gd name="adj2" fmla="val 101368"/>
            <a:gd name="adj3" fmla="val 16667"/>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kern="1200" dirty="0"/>
            <a:t>This means they are adding stuff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347298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Ensure your work is recognized.</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Controlling your academic identity.</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Maintain all your key information in one place.</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ORCID is free and easy to register and use.</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Name disambiguation.</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Highly recommend continued feedback. There might be room to do a survey or more focus groups in the future.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329963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printed poster distributed by WUSA Poster Run.</a:t>
            </a:r>
          </a:p>
        </p:txBody>
      </p:sp>
      <p:sp>
        <p:nvSpPr>
          <p:cNvPr id="4" name="Slide Number Placeholder 3"/>
          <p:cNvSpPr>
            <a:spLocks noGrp="1"/>
          </p:cNvSpPr>
          <p:nvPr>
            <p:ph type="sldNum" sz="quarter" idx="5"/>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27159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571500"/>
            <a:ext cx="3149600" cy="1771650"/>
          </a:xfrm>
        </p:spPr>
      </p:sp>
      <p:sp>
        <p:nvSpPr>
          <p:cNvPr id="3" name="Notes Placeholder 2"/>
          <p:cNvSpPr>
            <a:spLocks noGrp="1"/>
          </p:cNvSpPr>
          <p:nvPr>
            <p:ph type="body" idx="1"/>
          </p:nvPr>
        </p:nvSpPr>
        <p:spPr/>
        <p:txBody>
          <a:bodyPr/>
          <a:lstStyle/>
          <a:p>
            <a:r>
              <a:rPr lang="en-US" dirty="0"/>
              <a:t>Preliminary data from Spring 2025</a:t>
            </a:r>
          </a:p>
          <a:p>
            <a:pPr marL="171450" indent="-171450">
              <a:buFontTx/>
              <a:buChar char="-"/>
            </a:pPr>
            <a:r>
              <a:rPr lang="en-US" dirty="0"/>
              <a:t>We need to update this but it give you a sense of the data that is available.</a:t>
            </a:r>
          </a:p>
          <a:p>
            <a:pPr marL="171450" indent="-171450">
              <a:buFontTx/>
              <a:buChar char="-"/>
            </a:pPr>
            <a:r>
              <a:rPr lang="en-US" dirty="0"/>
              <a:t>We could also do a %of total outputs but this takes a bit more data wrangling.</a:t>
            </a:r>
          </a:p>
        </p:txBody>
      </p:sp>
      <p:sp>
        <p:nvSpPr>
          <p:cNvPr id="4" name="Slide Number Placeholder 3"/>
          <p:cNvSpPr>
            <a:spLocks noGrp="1"/>
          </p:cNvSpPr>
          <p:nvPr>
            <p:ph type="sldNum" sz="quarter" idx="5"/>
          </p:nvPr>
        </p:nvSpPr>
        <p:spPr/>
        <p:txBody>
          <a:bodyPr/>
          <a:lstStyle/>
          <a:p>
            <a:fld id="{4C825D59-9C75-4E5F-BB1C-1F266659F1DF}" type="slidenum">
              <a:rPr lang="en-US" smtClean="0"/>
              <a:t>24</a:t>
            </a:fld>
            <a:endParaRPr lang="en-US"/>
          </a:p>
        </p:txBody>
      </p:sp>
    </p:spTree>
    <p:extLst>
      <p:ext uri="{BB962C8B-B14F-4D97-AF65-F5344CB8AC3E}">
        <p14:creationId xmlns:p14="http://schemas.microsoft.com/office/powerpoint/2010/main" val="250831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25</a:t>
            </a:fld>
            <a:endParaRPr lang="en-US"/>
          </a:p>
        </p:txBody>
      </p:sp>
    </p:spTree>
    <p:extLst>
      <p:ext uri="{BB962C8B-B14F-4D97-AF65-F5344CB8AC3E}">
        <p14:creationId xmlns:p14="http://schemas.microsoft.com/office/powerpoint/2010/main" val="97428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the slide</a:t>
            </a:r>
          </a:p>
        </p:txBody>
      </p:sp>
      <p:sp>
        <p:nvSpPr>
          <p:cNvPr id="4" name="Slide Number Placeholder 3"/>
          <p:cNvSpPr>
            <a:spLocks noGrp="1"/>
          </p:cNvSpPr>
          <p:nvPr>
            <p:ph type="sldNum" sz="quarter" idx="5"/>
          </p:nvPr>
        </p:nvSpPr>
        <p:spPr/>
        <p:txBody>
          <a:bodyPr/>
          <a:lstStyle/>
          <a:p>
            <a:fld id="{8CCEF7D1-689C-4BC1-B59B-4A4CE078ECDF}" type="slidenum">
              <a:rPr lang="en-US" smtClean="0"/>
              <a:t>26</a:t>
            </a:fld>
            <a:endParaRPr lang="en-US"/>
          </a:p>
        </p:txBody>
      </p:sp>
    </p:spTree>
    <p:extLst>
      <p:ext uri="{BB962C8B-B14F-4D97-AF65-F5344CB8AC3E}">
        <p14:creationId xmlns:p14="http://schemas.microsoft.com/office/powerpoint/2010/main" val="222234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F7E8-F78A-E8B0-583D-3E793CEF9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21333-AA74-6B67-8A31-DD3EC8401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546E3-309A-196D-53EE-365F57962BDD}"/>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Faculty of Science / Campus wide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faculty of science </a:t>
            </a:r>
            <a:r>
              <a:rPr lang="en-US" sz="1200" dirty="0">
                <a:latin typeface="Verdana Pro" panose="020B0604030504040204" pitchFamily="34" charset="0"/>
              </a:rPr>
              <a:t>reached out to us last summer about improving their performance review process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Goal to increase profile management using ORCID.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System pulls ORCID data via API internally that can then be distributed to other campus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ro" panose="020B0604030504040204" pitchFamily="34" charset="0"/>
              </a:rPr>
              <a:t>Full Campus ORCID Implementation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A system is one thing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The work is takes to build profiles is a whole other challenge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We hope that the IPG can support this work across campus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ro" panose="020B0604030504040204" pitchFamily="34" charset="0"/>
              </a:rPr>
              <a:t>Library work</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We also are trying to tie some of this work into ongoing roles.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How this works in the future is </a:t>
            </a:r>
            <a:r>
              <a:rPr lang="en-US" sz="1200" dirty="0" err="1">
                <a:latin typeface="Verdana Pro" panose="020B0604030504040204" pitchFamily="34" charset="0"/>
              </a:rPr>
              <a:t>tbd</a:t>
            </a:r>
            <a:r>
              <a:rPr lang="en-US" sz="1200" dirty="0">
                <a:latin typeface="Verdana Pro" panose="020B0604030504040204" pitchFamily="34" charset="0"/>
              </a:rPr>
              <a: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Verdana Pro"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Verdana Pro" panose="020B0604030504040204" pitchFamily="34" charset="0"/>
              </a:rPr>
              <a:t>More on the Science project: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Currently, faculty as updating their publications in Word and sending that data off to the folks reviewing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Once the review is completed that data goes no where, and the entire process is repeated next year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This is a huge drain on resources for both faculty members and staff, and it is clearly a process where part of it can be automated to help everyone involved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Verdana Pro"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The faculty of science is looking to query these publications, instead of relying on faculty to send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In the future they hope to collect other data like grants won or special positions help, but for the time being they are only looking to collect publication 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Verdana Pro"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The data they are querying needs to be a “single sources of truth”. This means a number of things.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One, faculty needs to be able to update their publication lists. They must have a say over what is included in their review.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This system needs to be set up so that the publication information is automatically pulled into the systems they’re using.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This data needs to be centralized and easily integrated into the systems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Overall, this needs to be a viable long-term strategy.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We’re investing some time and resources upfront to get this running, but in the long term this collaboration should help everyone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Verdana Pro"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How this works is the Faculty of Science will ask all faculty members to affiliate with the University on ORCID and connect their ORCIDs to Scopus.</a:t>
            </a:r>
          </a:p>
          <a:p>
            <a:pPr marL="171450" indent="-171450">
              <a:buFontTx/>
              <a:buChar char="-"/>
            </a:pPr>
            <a:r>
              <a:rPr lang="en-US" dirty="0"/>
              <a:t>The library is manager of the ORCID membership, so we will essentially “hold the keys” to this data. Literally, we hold the access keys to everyone's account. </a:t>
            </a:r>
          </a:p>
          <a:p>
            <a:pPr marL="171450" indent="-171450">
              <a:buFontTx/>
              <a:buChar char="-"/>
            </a:pPr>
            <a:r>
              <a:rPr lang="en-US" dirty="0"/>
              <a:t>The Faculty and Academic Support Software Team, or FAST, will be able to consume the API directly for their integrations.</a:t>
            </a:r>
          </a:p>
          <a:p>
            <a:pPr marL="171450" indent="-171450">
              <a:buFontTx/>
              <a:buChar char="-"/>
            </a:pPr>
            <a:r>
              <a:rPr lang="en-US" dirty="0"/>
              <a:t>As I said before, the Faculty of Science wants to use this information to update their performance reviews. They’re hoping that they will be able to pull this data and put it directly into dashboards for each Faculty member. </a:t>
            </a:r>
          </a:p>
          <a:p>
            <a:pPr marL="171450" indent="-171450">
              <a:buFontTx/>
              <a:buChar char="-"/>
            </a:pPr>
            <a:r>
              <a:rPr lang="en-US" dirty="0"/>
              <a:t>There has also been discuss about possibly using this integration to update faculty profile pages. Some of you may know, that many of these profile pages are very outdated. The hope is to create a customized WCMS widget that will pull publication lists from ORCID, and paste that onto faculty profiles</a:t>
            </a:r>
          </a:p>
          <a:p>
            <a:pPr marL="171450" indent="-171450">
              <a:buFontTx/>
              <a:buChar char="-"/>
            </a:pPr>
            <a:r>
              <a:rPr lang="en-US" dirty="0"/>
              <a:t>Finally, other units or institutions will be able to pull metrics for their independent reporting</a:t>
            </a:r>
          </a:p>
          <a:p>
            <a:pPr marL="171450" indent="-171450">
              <a:buFontTx/>
              <a:buChar char="-"/>
            </a:pPr>
            <a:r>
              <a:rPr lang="en-US" dirty="0"/>
              <a:t>I think this is one of the most exciting this I’ve shared with you today. Obviously this is a collaboration specifically with the Faculty of Science, but this has the potential to impact how the entire campus collects data on their researchers. </a:t>
            </a:r>
          </a:p>
          <a:p>
            <a:pPr marL="171450" indent="-171450">
              <a:buFontTx/>
              <a:buChar char="-"/>
            </a:pPr>
            <a:r>
              <a:rPr lang="en-US" dirty="0"/>
              <a:t>So, this pilot is wrapping up as we near January 2026, but at the same time it’s expanding in a really promising way</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1DDF8C30-4DE6-65D0-C60F-52BE77B444EC}"/>
              </a:ext>
            </a:extLst>
          </p:cNvPr>
          <p:cNvSpPr>
            <a:spLocks noGrp="1"/>
          </p:cNvSpPr>
          <p:nvPr>
            <p:ph type="sldNum" sz="quarter" idx="5"/>
          </p:nvPr>
        </p:nvSpPr>
        <p:spPr/>
        <p:txBody>
          <a:bodyPr/>
          <a:lstStyle/>
          <a:p>
            <a:fld id="{8CCEF7D1-689C-4BC1-B59B-4A4CE078ECDF}" type="slidenum">
              <a:rPr lang="en-US" smtClean="0"/>
              <a:t>29</a:t>
            </a:fld>
            <a:endParaRPr lang="en-US"/>
          </a:p>
        </p:txBody>
      </p:sp>
    </p:spTree>
    <p:extLst>
      <p:ext uri="{BB962C8B-B14F-4D97-AF65-F5344CB8AC3E}">
        <p14:creationId xmlns:p14="http://schemas.microsoft.com/office/powerpoint/2010/main" val="126495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32</a:t>
            </a:fld>
            <a:endParaRPr lang="en-US"/>
          </a:p>
        </p:txBody>
      </p:sp>
    </p:spTree>
    <p:extLst>
      <p:ext uri="{BB962C8B-B14F-4D97-AF65-F5344CB8AC3E}">
        <p14:creationId xmlns:p14="http://schemas.microsoft.com/office/powerpoint/2010/main" val="17577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401890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support: Incremental Project Grant</a:t>
            </a:r>
          </a:p>
          <a:p>
            <a:pPr marL="171450" indent="-171450">
              <a:buFont typeface="Arial" panose="020B0604020202020204" pitchFamily="34" charset="0"/>
              <a:buChar char="•"/>
            </a:pPr>
            <a:r>
              <a:rPr lang="en-US" dirty="0"/>
              <a:t>Applied in 2022</a:t>
            </a:r>
          </a:p>
          <a:p>
            <a:pPr marL="171450" indent="-171450">
              <a:buFont typeface="Arial" panose="020B0604020202020204" pitchFamily="34" charset="0"/>
              <a:buChar char="•"/>
            </a:pPr>
            <a:r>
              <a:rPr lang="en-US" dirty="0"/>
              <a:t>Approved in 2023</a:t>
            </a:r>
          </a:p>
          <a:p>
            <a:pPr marL="171450" indent="-171450">
              <a:buFont typeface="Arial" panose="020B0604020202020204" pitchFamily="34" charset="0"/>
              <a:buChar char="•"/>
            </a:pPr>
            <a:r>
              <a:rPr lang="en-US" dirty="0"/>
              <a:t>Hiring in Fall 2023</a:t>
            </a:r>
          </a:p>
          <a:p>
            <a:pPr marL="171450" indent="-171450">
              <a:buFont typeface="Arial" panose="020B0604020202020204" pitchFamily="34" charset="0"/>
              <a:buChar char="•"/>
            </a:pPr>
            <a:r>
              <a:rPr lang="en-US" dirty="0"/>
              <a:t>Mary started Jan 2024</a:t>
            </a:r>
          </a:p>
        </p:txBody>
      </p:sp>
      <p:sp>
        <p:nvSpPr>
          <p:cNvPr id="4" name="Slide Number Placeholder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415613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Performance indicators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Percent of current graduate students with an ORCID</a:t>
            </a:r>
          </a:p>
          <a:p>
            <a:pPr lvl="0"/>
            <a:r>
              <a:rPr lang="en-US" sz="1200" kern="1200" dirty="0">
                <a:solidFill>
                  <a:schemeClr val="tx1"/>
                </a:solidFill>
                <a:effectLst/>
                <a:latin typeface="+mn-lt"/>
                <a:ea typeface="+mn-ea"/>
                <a:cs typeface="+mn-cs"/>
              </a:rPr>
              <a:t>Complete report on the research impact of graduate student at Waterloo</a:t>
            </a:r>
          </a:p>
          <a:p>
            <a:pPr lvl="0"/>
            <a:r>
              <a:rPr lang="en-US" sz="1200" kern="1200" dirty="0">
                <a:solidFill>
                  <a:schemeClr val="tx1"/>
                </a:solidFill>
                <a:effectLst/>
                <a:latin typeface="+mn-lt"/>
                <a:ea typeface="+mn-ea"/>
                <a:cs typeface="+mn-cs"/>
              </a:rPr>
              <a:t>Establish an accessible and integrated dataset with author, departmental, and publication level research impact metrics.</a:t>
            </a:r>
          </a:p>
          <a:p>
            <a:pPr lvl="0"/>
            <a:r>
              <a:rPr lang="en-US" sz="1200" kern="1200" dirty="0">
                <a:solidFill>
                  <a:schemeClr val="tx1"/>
                </a:solidFill>
                <a:effectLst/>
                <a:latin typeface="+mn-lt"/>
                <a:ea typeface="+mn-ea"/>
                <a:cs typeface="+mn-cs"/>
              </a:rPr>
              <a:t>Number of communications delivered to stakeholders and target audience (faculty and graduate students)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Target outcomes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report which explores future system integration needs for long-term uptake</a:t>
            </a:r>
          </a:p>
          <a:p>
            <a:pPr lvl="0"/>
            <a:r>
              <a:rPr lang="en-US" sz="1200" kern="1200" dirty="0">
                <a:solidFill>
                  <a:schemeClr val="tx1"/>
                </a:solidFill>
                <a:effectLst/>
                <a:latin typeface="+mn-lt"/>
                <a:ea typeface="+mn-ea"/>
                <a:cs typeface="+mn-cs"/>
              </a:rPr>
              <a:t>Percent of current graduate students with an ORCID </a:t>
            </a:r>
          </a:p>
          <a:p>
            <a:pPr lvl="0"/>
            <a:r>
              <a:rPr lang="en-US" sz="1200" kern="1200" dirty="0">
                <a:solidFill>
                  <a:schemeClr val="tx1"/>
                </a:solidFill>
                <a:effectLst/>
                <a:latin typeface="+mn-lt"/>
                <a:ea typeface="+mn-ea"/>
                <a:cs typeface="+mn-cs"/>
              </a:rPr>
              <a:t>Report submitted to GSPA</a:t>
            </a:r>
          </a:p>
          <a:p>
            <a:pPr lvl="0"/>
            <a:r>
              <a:rPr lang="en-US" sz="1200" kern="1200" dirty="0">
                <a:solidFill>
                  <a:schemeClr val="tx1"/>
                </a:solidFill>
                <a:effectLst/>
                <a:latin typeface="+mn-lt"/>
                <a:ea typeface="+mn-ea"/>
                <a:cs typeface="+mn-cs"/>
              </a:rPr>
              <a:t>Dataset completed</a:t>
            </a:r>
          </a:p>
          <a:p>
            <a:pPr lvl="0"/>
            <a:r>
              <a:rPr lang="en-US" sz="1200" kern="1200" dirty="0">
                <a:solidFill>
                  <a:schemeClr val="tx1"/>
                </a:solidFill>
                <a:effectLst/>
                <a:latin typeface="+mn-lt"/>
                <a:ea typeface="+mn-ea"/>
                <a:cs typeface="+mn-cs"/>
              </a:rPr>
              <a:t>3 presentations to senior leaders groups, 4 campus wide communication (news, website updates etc.)</a:t>
            </a: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16078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Pilot: </a:t>
            </a:r>
          </a:p>
          <a:p>
            <a:pPr marL="628650" lvl="1" indent="-171450">
              <a:buFontTx/>
              <a:buChar char="-"/>
            </a:pPr>
            <a:r>
              <a:rPr lang="en-US" dirty="0"/>
              <a:t>January 2024, that ended January 2026</a:t>
            </a:r>
          </a:p>
          <a:p>
            <a:pPr marL="171450" indent="-171450">
              <a:buFontTx/>
              <a:buChar char="-"/>
            </a:pPr>
            <a:r>
              <a:rPr lang="en-US" dirty="0"/>
              <a:t>Managed by the library</a:t>
            </a:r>
          </a:p>
          <a:p>
            <a:pPr marL="171450" indent="-171450">
              <a:buFontTx/>
              <a:buChar char="-"/>
            </a:pPr>
            <a:r>
              <a:rPr lang="en-US" dirty="0"/>
              <a:t>Partnership with the office of research and GSPA</a:t>
            </a:r>
          </a:p>
          <a:p>
            <a:pPr marL="171450" indent="-171450">
              <a:buFontTx/>
              <a:buChar char="-"/>
            </a:pPr>
            <a:r>
              <a:rPr lang="en-US" b="0" dirty="0"/>
              <a:t>PhD students and postdocs:</a:t>
            </a:r>
          </a:p>
          <a:p>
            <a:pPr marL="628650" lvl="1" indent="-171450">
              <a:buFontTx/>
              <a:buChar char="-"/>
            </a:pPr>
            <a:r>
              <a:rPr lang="en-US" b="0" dirty="0"/>
              <a:t>because the project actually evolved from a request by GSPA to better understand graduate student research impact in 2020. This request was extremely difficult to fulfill, as the only way to identify graduate students at the time was manually. </a:t>
            </a:r>
          </a:p>
          <a:p>
            <a:pPr marL="628650" lvl="1" indent="-171450">
              <a:buFontTx/>
              <a:buChar char="-"/>
            </a:pPr>
            <a:r>
              <a:rPr lang="en-US" b="0" dirty="0"/>
              <a:t>unique challenges when it comes to tracking and managing research outputs, so there was a lot of learning potential in starting here.</a:t>
            </a:r>
          </a:p>
          <a:p>
            <a:pPr marL="171450" indent="-171450">
              <a:buFontTx/>
              <a:buChar char="-"/>
            </a:pPr>
            <a:r>
              <a:rPr lang="en-US" dirty="0"/>
              <a:t>Goals:</a:t>
            </a:r>
          </a:p>
          <a:p>
            <a:pPr marL="685800" lvl="1" indent="-228600">
              <a:buFont typeface="+mj-lt"/>
              <a:buAutoNum type="arabicPeriod"/>
            </a:pPr>
            <a:r>
              <a:rPr lang="en-US" dirty="0"/>
              <a:t>Our broader goals are first, </a:t>
            </a:r>
            <a:r>
              <a:rPr lang="en-US" b="0" dirty="0"/>
              <a:t>to increase the adoption of persistent identifiers, or PIDs;</a:t>
            </a:r>
          </a:p>
          <a:p>
            <a:pPr marL="685800" lvl="1" indent="-228600">
              <a:buFont typeface="+mj-lt"/>
              <a:buAutoNum type="arabicPeriod"/>
            </a:pPr>
            <a:r>
              <a:rPr lang="en-US" b="0" dirty="0"/>
              <a:t>to better understand the contributions and impact of Waterloo researchers, especially graduate students who publish</a:t>
            </a:r>
          </a:p>
          <a:p>
            <a:pPr marL="685800" lvl="1" indent="-228600">
              <a:buFont typeface="+mj-lt"/>
              <a:buAutoNum type="arabicPeriod"/>
            </a:pPr>
            <a:r>
              <a:rPr lang="en-US" b="0" dirty="0"/>
              <a:t>to learn more about what a campus-wide implementation really involves </a:t>
            </a:r>
            <a:r>
              <a:rPr lang="en-US" dirty="0"/>
              <a:t>— from workflows to coordination across departments. </a:t>
            </a:r>
          </a:p>
          <a:p>
            <a:pPr marL="171450" indent="-171450">
              <a:buFontTx/>
              <a:buChar char="-"/>
            </a:pPr>
            <a:endParaRPr lang="en-US" dirty="0"/>
          </a:p>
          <a:p>
            <a:pPr marL="171450" indent="-171450">
              <a:buFont typeface="Arial" panose="020B0604020202020204" pitchFamily="34" charset="0"/>
              <a:buChar char="•"/>
            </a:pPr>
            <a:r>
              <a:rPr lang="en-US" dirty="0"/>
              <a:t>How:</a:t>
            </a:r>
          </a:p>
          <a:p>
            <a:pPr marL="628650" lvl="1" indent="-171450">
              <a:buFontTx/>
              <a:buChar char="-"/>
            </a:pPr>
            <a:r>
              <a:rPr lang="en-US" dirty="0"/>
              <a:t>To “implement” ORCID on campus we are asking PhDs and post-docs to </a:t>
            </a:r>
            <a:r>
              <a:rPr lang="en-US" b="1" dirty="0"/>
              <a:t>affiliate with UW on ORCID</a:t>
            </a:r>
          </a:p>
          <a:p>
            <a:pPr marL="628650" lvl="1" indent="-171450">
              <a:buFontTx/>
              <a:buChar char="-"/>
            </a:pPr>
            <a:r>
              <a:rPr lang="en-US" dirty="0"/>
              <a:t>To do this we are using the </a:t>
            </a:r>
            <a:r>
              <a:rPr lang="en-US" b="1" dirty="0"/>
              <a:t>Affiliation Manager</a:t>
            </a:r>
            <a:r>
              <a:rPr lang="en-US" dirty="0"/>
              <a:t>, which is an out of the box tool provided by ORCID to ORCID member institutions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C825D59-9C75-4E5F-BB1C-1F266659F1DF}" type="slidenum">
              <a:rPr lang="en-US" smtClean="0"/>
              <a:t>8</a:t>
            </a:fld>
            <a:endParaRPr lang="en-US"/>
          </a:p>
        </p:txBody>
      </p:sp>
    </p:spTree>
    <p:extLst>
      <p:ext uri="{BB962C8B-B14F-4D97-AF65-F5344CB8AC3E}">
        <p14:creationId xmlns:p14="http://schemas.microsoft.com/office/powerpoint/2010/main" val="351852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in case you aren’t super familiar with the ORCID page.</a:t>
            </a:r>
          </a:p>
          <a:p>
            <a:pPr marL="171450" indent="-171450">
              <a:buFont typeface="Arial" panose="020B0604020202020204" pitchFamily="34" charset="0"/>
              <a:buChar char="•"/>
            </a:pPr>
            <a:r>
              <a:rPr lang="en-US" dirty="0"/>
              <a:t>This is what assertion with Affiliation Manager looks like</a:t>
            </a:r>
          </a:p>
          <a:p>
            <a:pPr marL="628650" lvl="1" indent="-171450">
              <a:buFont typeface="Arial" panose="020B0604020202020204" pitchFamily="34" charset="0"/>
              <a:buChar char="•"/>
            </a:pPr>
            <a:r>
              <a:rPr lang="en-US" dirty="0"/>
              <a:t>Green checkmark</a:t>
            </a:r>
          </a:p>
        </p:txBody>
      </p:sp>
      <p:sp>
        <p:nvSpPr>
          <p:cNvPr id="4" name="Slide Number Placeholder 3"/>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251720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the best for last, I am sharing the best first:</a:t>
            </a:r>
          </a:p>
          <a:p>
            <a:pPr marL="171450" indent="-171450">
              <a:buFontTx/>
              <a:buChar char="-"/>
            </a:pPr>
            <a:r>
              <a:rPr lang="en-US" dirty="0"/>
              <a:t>The outcomes!</a:t>
            </a:r>
          </a:p>
          <a:p>
            <a:pPr marL="171450" indent="-171450">
              <a:buFontTx/>
              <a:buChar char="-"/>
            </a:pPr>
            <a:r>
              <a:rPr lang="en-US" dirty="0"/>
              <a:t>How many PhD and Post-Docs asserted their affiliation?</a:t>
            </a:r>
          </a:p>
        </p:txBody>
      </p:sp>
      <p:sp>
        <p:nvSpPr>
          <p:cNvPr id="4" name="Slide Number Placeholder 3"/>
          <p:cNvSpPr>
            <a:spLocks noGrp="1"/>
          </p:cNvSpPr>
          <p:nvPr>
            <p:ph type="sldNum" sz="quarter" idx="5"/>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428914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Centralized Data Lake Requests </a:t>
            </a:r>
          </a:p>
          <a:p>
            <a:pPr marL="171450" indent="-171450">
              <a:buFont typeface="Arial" panose="020B0604020202020204" pitchFamily="34" charset="0"/>
              <a:buChar char="•"/>
            </a:pPr>
            <a:r>
              <a:rPr lang="en-US" dirty="0"/>
              <a:t>Post-doc data – HR data (Workday)</a:t>
            </a:r>
          </a:p>
          <a:p>
            <a:pPr marL="171450" indent="-171450">
              <a:buFont typeface="Arial" panose="020B0604020202020204" pitchFamily="34" charset="0"/>
              <a:buChar char="•"/>
            </a:pPr>
            <a:r>
              <a:rPr lang="en-US" dirty="0"/>
              <a:t>PhD data – Registrar</a:t>
            </a:r>
          </a:p>
          <a:p>
            <a:endParaRPr lang="en-US" dirty="0"/>
          </a:p>
          <a:p>
            <a:pPr marL="0" indent="0">
              <a:buNone/>
            </a:pPr>
            <a:r>
              <a:rPr lang="en-US" dirty="0"/>
              <a:t>Affiliation Manager</a:t>
            </a:r>
          </a:p>
          <a:p>
            <a:pPr marL="171450" indent="-171450">
              <a:buFont typeface="Arial" panose="020B0604020202020204" pitchFamily="34" charset="0"/>
              <a:buChar char="•"/>
            </a:pPr>
            <a:r>
              <a:rPr lang="en-US" dirty="0"/>
              <a:t>Unique link</a:t>
            </a:r>
          </a:p>
          <a:p>
            <a:pPr marL="0" indent="0">
              <a:buNone/>
            </a:pPr>
            <a:endParaRPr lang="en-US" dirty="0"/>
          </a:p>
          <a:p>
            <a:pPr marL="0" indent="0">
              <a:buNone/>
            </a:pPr>
            <a:r>
              <a:rPr lang="en-US" dirty="0"/>
              <a:t>Mail Merge</a:t>
            </a:r>
          </a:p>
          <a:p>
            <a:pPr marL="171450" indent="-171450">
              <a:buFont typeface="Arial" panose="020B0604020202020204" pitchFamily="34" charset="0"/>
              <a:buChar char="•"/>
            </a:pPr>
            <a:r>
              <a:rPr lang="en-US" dirty="0"/>
              <a:t>Individual emails (automated)</a:t>
            </a:r>
          </a:p>
          <a:p>
            <a:endParaRPr lang="en-US" dirty="0"/>
          </a:p>
          <a:p>
            <a:pPr marL="0" indent="0">
              <a:buNone/>
            </a:pPr>
            <a:r>
              <a:rPr lang="en-US" dirty="0"/>
              <a:t>1:1 Meetings</a:t>
            </a:r>
          </a:p>
          <a:p>
            <a:pPr marL="171450" indent="-171450">
              <a:buFont typeface="Arial" panose="020B0604020202020204" pitchFamily="34" charset="0"/>
              <a:buChar char="•"/>
            </a:pPr>
            <a:r>
              <a:rPr lang="en-US" dirty="0"/>
              <a:t>Questions/assistance</a:t>
            </a: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347630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breakdown by term:</a:t>
            </a:r>
          </a:p>
          <a:p>
            <a:pPr marL="171450" indent="-171450">
              <a:buFontTx/>
              <a:buChar char="-"/>
            </a:pPr>
            <a:r>
              <a:rPr lang="en-US" dirty="0"/>
              <a:t>F24</a:t>
            </a:r>
          </a:p>
          <a:p>
            <a:pPr marL="171450" indent="-171450">
              <a:buFontTx/>
              <a:buChar char="-"/>
            </a:pPr>
            <a:r>
              <a:rPr lang="en-US" dirty="0"/>
              <a:t>W25</a:t>
            </a:r>
          </a:p>
          <a:p>
            <a:pPr marL="171450" indent="-171450">
              <a:buFontTx/>
              <a:buChar char="-"/>
            </a:pPr>
            <a:r>
              <a:rPr lang="en-US" dirty="0"/>
              <a:t>S25</a:t>
            </a:r>
          </a:p>
          <a:p>
            <a:pPr marL="171450" indent="-171450">
              <a:buFontTx/>
              <a:buChar char="-"/>
            </a:pPr>
            <a:r>
              <a:rPr lang="en-US" dirty="0"/>
              <a:t>F25</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199105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214" y="5748949"/>
            <a:ext cx="3582271" cy="1118103"/>
          </a:xfrm>
          <a:prstGeom prst="rect">
            <a:avLst/>
          </a:prstGeom>
        </p:spPr>
      </p:pic>
      <p:sp>
        <p:nvSpPr>
          <p:cNvPr id="2" name="Title 1"/>
          <p:cNvSpPr>
            <a:spLocks noGrp="1"/>
          </p:cNvSpPr>
          <p:nvPr>
            <p:ph type="ctrTitle" hasCustomPrompt="1"/>
          </p:nvPr>
        </p:nvSpPr>
        <p:spPr>
          <a:xfrm>
            <a:off x="452740" y="1654464"/>
            <a:ext cx="9719960" cy="1474115"/>
          </a:xfrm>
        </p:spPr>
        <p:txBody>
          <a:bodyPr lIns="0" anchor="b">
            <a:noAutofit/>
          </a:bodyPr>
          <a:lstStyle>
            <a:lvl1pPr algn="l">
              <a:defRPr sz="5400" b="1" i="0">
                <a:solidFill>
                  <a:schemeClr val="tx1"/>
                </a:solidFill>
                <a:latin typeface="Verdana Pro Black" panose="020B0604030504040204" pitchFamily="34" charset="0"/>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tx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6">
            <a:extLst>
              <a:ext uri="{FF2B5EF4-FFF2-40B4-BE49-F238E27FC236}">
                <a16:creationId xmlns:a16="http://schemas.microsoft.com/office/drawing/2014/main" id="{056E8730-E146-DFFE-2447-2C94FC0A2ABB}"/>
              </a:ext>
            </a:extLst>
          </p:cNvPr>
          <p:cNvSpPr>
            <a:spLocks noGrp="1"/>
          </p:cNvSpPr>
          <p:nvPr>
            <p:ph type="dt" sz="half" idx="10"/>
          </p:nvPr>
        </p:nvSpPr>
        <p:spPr>
          <a:xfrm>
            <a:off x="452740" y="3402981"/>
            <a:ext cx="1182916" cy="377962"/>
          </a:xfrm>
          <a:prstGeom prst="rect">
            <a:avLst/>
          </a:prstGeom>
          <a:solidFill>
            <a:schemeClr val="accent1"/>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Black">
    <p:bg>
      <p:bgRef idx="1001">
        <a:schemeClr val="bg1"/>
      </p:bgRef>
    </p:bg>
    <p:spTree>
      <p:nvGrpSpPr>
        <p:cNvPr id="1" name=""/>
        <p:cNvGrpSpPr/>
        <p:nvPr/>
      </p:nvGrpSpPr>
      <p:grpSpPr>
        <a:xfrm>
          <a:off x="0" y="0"/>
          <a:ext cx="0" cy="0"/>
          <a:chOff x="0" y="0"/>
          <a:chExt cx="0" cy="0"/>
        </a:xfrm>
      </p:grpSpPr>
      <p:pic>
        <p:nvPicPr>
          <p:cNvPr id="3" name="Picture 2" descr="A black background with a plus and a pink circle&#10;&#10;Description automatically generated">
            <a:extLst>
              <a:ext uri="{FF2B5EF4-FFF2-40B4-BE49-F238E27FC236}">
                <a16:creationId xmlns:a16="http://schemas.microsoft.com/office/drawing/2014/main" id="{A830D429-CCD1-D3DE-1323-1B7B184E9A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2513893" y="1925565"/>
            <a:ext cx="7164212" cy="1474115"/>
          </a:xfrm>
        </p:spPr>
        <p:txBody>
          <a:bodyPr lIns="0" anchor="b">
            <a:noAutofit/>
          </a:bodyPr>
          <a:lstStyle>
            <a:lvl1pPr algn="ctr">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3352877" y="4266820"/>
            <a:ext cx="5486243" cy="666549"/>
          </a:xfrm>
        </p:spPr>
        <p:txBody>
          <a:bodyPr lIns="0" anchor="t">
            <a:normAutofit/>
          </a:bodyPr>
          <a:lstStyle>
            <a:lvl1pPr marL="0" indent="0" algn="ctr">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6">
            <a:extLst>
              <a:ext uri="{FF2B5EF4-FFF2-40B4-BE49-F238E27FC236}">
                <a16:creationId xmlns:a16="http://schemas.microsoft.com/office/drawing/2014/main" id="{8DF511BE-E27D-A4DF-14DD-167E7836E4D4}"/>
              </a:ext>
            </a:extLst>
          </p:cNvPr>
          <p:cNvSpPr>
            <a:spLocks noGrp="1"/>
          </p:cNvSpPr>
          <p:nvPr>
            <p:ph type="dt" sz="half" idx="10"/>
          </p:nvPr>
        </p:nvSpPr>
        <p:spPr>
          <a:xfrm>
            <a:off x="5504539" y="3550465"/>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2" name="Picture 1">
            <a:extLst>
              <a:ext uri="{FF2B5EF4-FFF2-40B4-BE49-F238E27FC236}">
                <a16:creationId xmlns:a16="http://schemas.microsoft.com/office/drawing/2014/main" id="{05A89E00-D6F0-D86D-7951-4DD78A007ED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849105" y="5020004"/>
            <a:ext cx="2493785" cy="1751360"/>
          </a:xfrm>
          <a:prstGeom prst="rect">
            <a:avLst/>
          </a:prstGeom>
        </p:spPr>
      </p:pic>
    </p:spTree>
    <p:extLst>
      <p:ext uri="{BB962C8B-B14F-4D97-AF65-F5344CB8AC3E}">
        <p14:creationId xmlns:p14="http://schemas.microsoft.com/office/powerpoint/2010/main" val="1047597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a:extLst>
              <a:ext uri="{FF2B5EF4-FFF2-40B4-BE49-F238E27FC236}">
                <a16:creationId xmlns:a16="http://schemas.microsoft.com/office/drawing/2014/main" id="{3CF9729D-8ED7-5ABC-C9FB-0C4016E9D63E}"/>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00A395E0-A5BF-3F80-07AA-4F51B47EF3C0}"/>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571D3B32-AEF4-CABD-384D-A459FF1AC904}"/>
              </a:ext>
            </a:extLst>
          </p:cNvPr>
          <p:cNvSpPr>
            <a:spLocks noGrp="1"/>
          </p:cNvSpPr>
          <p:nvPr>
            <p:ph type="sldNum" sz="quarter" idx="12"/>
          </p:nvPr>
        </p:nvSpPr>
        <p:spPr/>
        <p:txBody>
          <a:bodyPr/>
          <a:lstStyle/>
          <a:p>
            <a:r>
              <a:rPr lang="en-US"/>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hasCustomPrompt="1"/>
          </p:nvPr>
        </p:nvSpPr>
        <p:spPr>
          <a:xfrm>
            <a:off x="259883" y="434108"/>
            <a:ext cx="7046081" cy="895927"/>
          </a:xfrm>
        </p:spPr>
        <p:txBody>
          <a:bodyPr>
            <a:normAutofit/>
          </a:bodyPr>
          <a:lstStyle>
            <a:lvl1pPr>
              <a:defRPr sz="3000" cap="none" baseline="0"/>
            </a:lvl1pPr>
          </a:lstStyle>
          <a:p>
            <a:r>
              <a:rPr lang="en-US" dirty="0"/>
              <a:t>Click to edit master title style</a:t>
            </a:r>
          </a:p>
        </p:txBody>
      </p:sp>
      <p:sp>
        <p:nvSpPr>
          <p:cNvPr id="2" name="Content Placeholder 2">
            <a:extLst>
              <a:ext uri="{FF2B5EF4-FFF2-40B4-BE49-F238E27FC236}">
                <a16:creationId xmlns:a16="http://schemas.microsoft.com/office/drawing/2014/main" id="{7B9F129A-0066-47A8-3F25-2E9F613F399A}"/>
              </a:ext>
            </a:extLst>
          </p:cNvPr>
          <p:cNvSpPr>
            <a:spLocks noGrp="1"/>
          </p:cNvSpPr>
          <p:nvPr>
            <p:ph idx="1"/>
          </p:nvPr>
        </p:nvSpPr>
        <p:spPr>
          <a:xfrm>
            <a:off x="259882" y="1413163"/>
            <a:ext cx="11569729" cy="459511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sz="2200"/>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sz="2200"/>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3" name="Content Placeholder 2">
            <a:extLst>
              <a:ext uri="{FF2B5EF4-FFF2-40B4-BE49-F238E27FC236}">
                <a16:creationId xmlns:a16="http://schemas.microsoft.com/office/drawing/2014/main" id="{4EA920A9-F6CC-1AFA-3AB5-D9EC66EF287E}"/>
              </a:ext>
            </a:extLst>
          </p:cNvPr>
          <p:cNvSpPr>
            <a:spLocks noGrp="1"/>
          </p:cNvSpPr>
          <p:nvPr>
            <p:ph idx="1"/>
          </p:nvPr>
        </p:nvSpPr>
        <p:spPr>
          <a:xfrm>
            <a:off x="259882" y="1413163"/>
            <a:ext cx="11569729" cy="459511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2" name="Content Placeholder 2">
            <a:extLst>
              <a:ext uri="{FF2B5EF4-FFF2-40B4-BE49-F238E27FC236}">
                <a16:creationId xmlns:a16="http://schemas.microsoft.com/office/drawing/2014/main" id="{6CEDB0C0-42D0-D792-70A0-F8A226CD65AD}"/>
              </a:ext>
            </a:extLst>
          </p:cNvPr>
          <p:cNvSpPr>
            <a:spLocks noGrp="1"/>
          </p:cNvSpPr>
          <p:nvPr>
            <p:ph idx="1"/>
          </p:nvPr>
        </p:nvSpPr>
        <p:spPr>
          <a:xfrm>
            <a:off x="259882" y="1413163"/>
            <a:ext cx="11569729" cy="459511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1">
            <a:extLst>
              <a:ext uri="{FF2B5EF4-FFF2-40B4-BE49-F238E27FC236}">
                <a16:creationId xmlns:a16="http://schemas.microsoft.com/office/drawing/2014/main" id="{EF60EEAB-F565-F76F-E730-C362AABC72AD}"/>
              </a:ext>
            </a:extLst>
          </p:cNvPr>
          <p:cNvSpPr>
            <a:spLocks noGrp="1"/>
          </p:cNvSpPr>
          <p:nvPr>
            <p:ph type="title" hasCustomPrompt="1"/>
          </p:nvPr>
        </p:nvSpPr>
        <p:spPr>
          <a:xfrm>
            <a:off x="259883" y="434108"/>
            <a:ext cx="11569729" cy="895927"/>
          </a:xfrm>
        </p:spPr>
        <p:txBody>
          <a:bodyPr/>
          <a:lstStyle/>
          <a:p>
            <a:r>
              <a:rPr lang="en-US" dirty="0"/>
              <a:t>Click to edit master title style</a:t>
            </a:r>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rgbClr val="A4DB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8" name="Picture 7">
            <a:extLst>
              <a:ext uri="{FF2B5EF4-FFF2-40B4-BE49-F238E27FC236}">
                <a16:creationId xmlns:a16="http://schemas.microsoft.com/office/drawing/2014/main" id="{E97F277E-3128-7D3C-B454-AD168AE8EBD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ext or Quote">
    <p:bg>
      <p:bgPr>
        <a:solidFill>
          <a:srgbClr val="C2A8F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739749A1-00F8-B208-6537-13E402EECD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283193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Context or Quote">
    <p:bg>
      <p:bgPr>
        <a:solidFill>
          <a:srgbClr val="D5ED9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5E92D6A0-09FD-195B-FE1C-E0EDE8D25FE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27524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ontext or Quote">
    <p:bg>
      <p:bgPr>
        <a:solidFill>
          <a:srgbClr val="F0BB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6721676F-74E7-3272-B10C-BC8523C32F5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13094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789592"/>
            <a:ext cx="5486243" cy="1474115"/>
          </a:xfrm>
        </p:spPr>
        <p:txBody>
          <a:bodyPr lIns="0" anchor="b">
            <a:noAutofit/>
          </a:bodyPr>
          <a:lstStyle>
            <a:lvl1pPr algn="l">
              <a:defRPr sz="4000" b="1" i="0">
                <a:solidFill>
                  <a:schemeClr val="tx1"/>
                </a:solidFill>
                <a:latin typeface="Verdana Pro Black" panose="020B0604030504040204" pitchFamily="34" charset="0"/>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tx1">
                    <a:lumMod val="50000"/>
                    <a:lumOff val="50000"/>
                  </a:schemeClr>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71DB37A-F15C-3307-80E6-2BE0B0EF608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214" y="5748949"/>
            <a:ext cx="3582271" cy="1118103"/>
          </a:xfrm>
          <a:prstGeom prst="rect">
            <a:avLst/>
          </a:prstGeom>
        </p:spPr>
      </p:pic>
      <p:sp>
        <p:nvSpPr>
          <p:cNvPr id="5" name="Date Placeholder 6">
            <a:extLst>
              <a:ext uri="{FF2B5EF4-FFF2-40B4-BE49-F238E27FC236}">
                <a16:creationId xmlns:a16="http://schemas.microsoft.com/office/drawing/2014/main" id="{D36CF758-48C3-0155-97C5-51AF43648199}"/>
              </a:ext>
            </a:extLst>
          </p:cNvPr>
          <p:cNvSpPr>
            <a:spLocks noGrp="1"/>
          </p:cNvSpPr>
          <p:nvPr>
            <p:ph type="dt" sz="half" idx="10"/>
          </p:nvPr>
        </p:nvSpPr>
        <p:spPr>
          <a:xfrm>
            <a:off x="452740" y="3402981"/>
            <a:ext cx="1182916" cy="377962"/>
          </a:xfrm>
          <a:prstGeom prst="rect">
            <a:avLst/>
          </a:prstGeom>
          <a:solidFill>
            <a:schemeClr val="accent1"/>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Context or Quote">
    <p:bg>
      <p:bgPr>
        <a:solidFill>
          <a:srgbClr val="F0D2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A102B709-1544-1B45-5A77-119868D12D8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365612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Context or Quote">
    <p:bg>
      <p:bgPr>
        <a:solidFill>
          <a:srgbClr val="F2EEA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0968609B-F140-A897-CF57-FB2E0D8C254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31798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16" name="Picture 15" descr="A black background with a purple circle&#10;&#10;Description automatically generated">
            <a:extLst>
              <a:ext uri="{FF2B5EF4-FFF2-40B4-BE49-F238E27FC236}">
                <a16:creationId xmlns:a16="http://schemas.microsoft.com/office/drawing/2014/main" id="{A6A30263-0896-5670-B4A0-FC000AA04D0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sp>
        <p:nvSpPr>
          <p:cNvPr id="18" name="Text Placeholder 8">
            <a:extLst>
              <a:ext uri="{FF2B5EF4-FFF2-40B4-BE49-F238E27FC236}">
                <a16:creationId xmlns:a16="http://schemas.microsoft.com/office/drawing/2014/main" id="{C4F18063-1318-3FBB-5842-5BDB45D653F9}"/>
              </a:ext>
            </a:extLst>
          </p:cNvPr>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19" name="Title 1">
            <a:extLst>
              <a:ext uri="{FF2B5EF4-FFF2-40B4-BE49-F238E27FC236}">
                <a16:creationId xmlns:a16="http://schemas.microsoft.com/office/drawing/2014/main" id="{28E76C4E-BB30-2A25-FFBA-183182E5FF42}"/>
              </a:ext>
            </a:extLst>
          </p:cNvPr>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pic>
        <p:nvPicPr>
          <p:cNvPr id="21" name="Picture 20" descr="A pink ribbon on a black background&#10;&#10;Description automatically generated">
            <a:extLst>
              <a:ext uri="{FF2B5EF4-FFF2-40B4-BE49-F238E27FC236}">
                <a16:creationId xmlns:a16="http://schemas.microsoft.com/office/drawing/2014/main" id="{77753529-7DA0-B9FE-CD5A-611380AAAD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78011" y="3429000"/>
            <a:ext cx="3581340" cy="417823"/>
          </a:xfrm>
          <a:prstGeom prst="rect">
            <a:avLst/>
          </a:prstGeom>
        </p:spPr>
      </p:pic>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1E1F5DC0-21AB-66D2-BDC2-61C4B01F1F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sp>
        <p:nvSpPr>
          <p:cNvPr id="6" name="Text Placeholder 8">
            <a:extLst>
              <a:ext uri="{FF2B5EF4-FFF2-40B4-BE49-F238E27FC236}">
                <a16:creationId xmlns:a16="http://schemas.microsoft.com/office/drawing/2014/main" id="{D14733C9-C710-6975-2030-8D764F1B69D3}"/>
              </a:ext>
            </a:extLst>
          </p:cNvPr>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7" name="Title 1">
            <a:extLst>
              <a:ext uri="{FF2B5EF4-FFF2-40B4-BE49-F238E27FC236}">
                <a16:creationId xmlns:a16="http://schemas.microsoft.com/office/drawing/2014/main" id="{B002164B-E29E-42A8-7B10-70D34A08BD6F}"/>
              </a:ext>
            </a:extLst>
          </p:cNvPr>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pic>
        <p:nvPicPr>
          <p:cNvPr id="10" name="Picture 9" descr="A blue line on a black background&#10;&#10;Description automatically generated">
            <a:extLst>
              <a:ext uri="{FF2B5EF4-FFF2-40B4-BE49-F238E27FC236}">
                <a16:creationId xmlns:a16="http://schemas.microsoft.com/office/drawing/2014/main" id="{B1F19C6A-C48B-AA3B-B45E-EE3D6472AF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00035" y="3440134"/>
            <a:ext cx="4991929" cy="369865"/>
          </a:xfrm>
          <a:prstGeom prst="rect">
            <a:avLst/>
          </a:prstGeom>
        </p:spPr>
      </p:pic>
    </p:spTree>
    <p:extLst>
      <p:ext uri="{BB962C8B-B14F-4D97-AF65-F5344CB8AC3E}">
        <p14:creationId xmlns:p14="http://schemas.microsoft.com/office/powerpoint/2010/main" val="207284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Section Divider 1">
    <p:spTree>
      <p:nvGrpSpPr>
        <p:cNvPr id="1" name=""/>
        <p:cNvGrpSpPr/>
        <p:nvPr/>
      </p:nvGrpSpPr>
      <p:grpSpPr>
        <a:xfrm>
          <a:off x="0" y="0"/>
          <a:ext cx="0" cy="0"/>
          <a:chOff x="0" y="0"/>
          <a:chExt cx="0" cy="0"/>
        </a:xfrm>
      </p:grpSpPr>
      <p:pic>
        <p:nvPicPr>
          <p:cNvPr id="6" name="Picture 5" descr="A black screen with blue squares&#10;&#10;Description automatically generated">
            <a:extLst>
              <a:ext uri="{FF2B5EF4-FFF2-40B4-BE49-F238E27FC236}">
                <a16:creationId xmlns:a16="http://schemas.microsoft.com/office/drawing/2014/main" id="{9C88A23B-87A7-93F8-13DF-1EA82EB90C8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7" name="Picture 6">
            <a:extLst>
              <a:ext uri="{FF2B5EF4-FFF2-40B4-BE49-F238E27FC236}">
                <a16:creationId xmlns:a16="http://schemas.microsoft.com/office/drawing/2014/main" id="{C8858C9F-68A5-AE10-CC00-C0D868C9CC8C}"/>
              </a:ext>
            </a:extLst>
          </p:cNvPr>
          <p:cNvPicPr>
            <a:picLocks noChangeAspect="1"/>
          </p:cNvPicPr>
          <p:nvPr userDrawn="1"/>
        </p:nvPicPr>
        <p:blipFill>
          <a:blip r:embed="rId3"/>
          <a:stretch>
            <a:fillRect/>
          </a:stretch>
        </p:blipFill>
        <p:spPr>
          <a:xfrm>
            <a:off x="4082139" y="3429000"/>
            <a:ext cx="3973085" cy="408994"/>
          </a:xfrm>
          <a:prstGeom prst="rect">
            <a:avLst/>
          </a:prstGeom>
        </p:spPr>
      </p:pic>
    </p:spTree>
    <p:extLst>
      <p:ext uri="{BB962C8B-B14F-4D97-AF65-F5344CB8AC3E}">
        <p14:creationId xmlns:p14="http://schemas.microsoft.com/office/powerpoint/2010/main" val="11521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dark purple">
    <p:bg>
      <p:bgPr>
        <a:solidFill>
          <a:srgbClr val="57068C"/>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7" name="Picture 6">
            <a:extLst>
              <a:ext uri="{FF2B5EF4-FFF2-40B4-BE49-F238E27FC236}">
                <a16:creationId xmlns:a16="http://schemas.microsoft.com/office/drawing/2014/main" id="{C8858C9F-68A5-AE10-CC00-C0D868C9CC8C}"/>
              </a:ext>
            </a:extLst>
          </p:cNvPr>
          <p:cNvPicPr>
            <a:picLocks noChangeAspect="1"/>
          </p:cNvPicPr>
          <p:nvPr userDrawn="1"/>
        </p:nvPicPr>
        <p:blipFill>
          <a:blip r:embed="rId2"/>
          <a:stretch>
            <a:fillRect/>
          </a:stretch>
        </p:blipFill>
        <p:spPr>
          <a:xfrm>
            <a:off x="4082139" y="3429000"/>
            <a:ext cx="3973085" cy="408994"/>
          </a:xfrm>
          <a:prstGeom prst="rect">
            <a:avLst/>
          </a:prstGeom>
        </p:spPr>
      </p:pic>
      <p:pic>
        <p:nvPicPr>
          <p:cNvPr id="4" name="Picture 3">
            <a:extLst>
              <a:ext uri="{FF2B5EF4-FFF2-40B4-BE49-F238E27FC236}">
                <a16:creationId xmlns:a16="http://schemas.microsoft.com/office/drawing/2014/main" id="{F3E079B3-00BA-FC1A-2318-C41F14B414B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145187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Section Divider dark teal">
    <p:bg>
      <p:bgPr>
        <a:solidFill>
          <a:srgbClr val="125E6B"/>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3" name="Picture 2">
            <a:extLst>
              <a:ext uri="{FF2B5EF4-FFF2-40B4-BE49-F238E27FC236}">
                <a16:creationId xmlns:a16="http://schemas.microsoft.com/office/drawing/2014/main" id="{73185BFF-C355-0923-47FC-73A1A3D86E08}"/>
              </a:ext>
            </a:extLst>
          </p:cNvPr>
          <p:cNvPicPr>
            <a:picLocks noChangeAspect="1"/>
          </p:cNvPicPr>
          <p:nvPr userDrawn="1"/>
        </p:nvPicPr>
        <p:blipFill>
          <a:blip r:embed="rId2"/>
          <a:stretch>
            <a:fillRect/>
          </a:stretch>
        </p:blipFill>
        <p:spPr>
          <a:xfrm>
            <a:off x="3987800" y="3429000"/>
            <a:ext cx="4216400" cy="482600"/>
          </a:xfrm>
          <a:prstGeom prst="rect">
            <a:avLst/>
          </a:prstGeom>
        </p:spPr>
      </p:pic>
      <p:pic>
        <p:nvPicPr>
          <p:cNvPr id="6" name="Picture 5">
            <a:extLst>
              <a:ext uri="{FF2B5EF4-FFF2-40B4-BE49-F238E27FC236}">
                <a16:creationId xmlns:a16="http://schemas.microsoft.com/office/drawing/2014/main" id="{5A4F5854-59DD-B9BD-9AF7-0647EDA6622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03848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Section Divider dark pink">
    <p:bg>
      <p:bgPr>
        <a:solidFill>
          <a:srgbClr val="A2006E"/>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4" name="Picture 3">
            <a:extLst>
              <a:ext uri="{FF2B5EF4-FFF2-40B4-BE49-F238E27FC236}">
                <a16:creationId xmlns:a16="http://schemas.microsoft.com/office/drawing/2014/main" id="{FE1CDF25-A2E8-D069-B0AB-9A73B1C2CCF3}"/>
              </a:ext>
            </a:extLst>
          </p:cNvPr>
          <p:cNvPicPr>
            <a:picLocks noChangeAspect="1"/>
          </p:cNvPicPr>
          <p:nvPr userDrawn="1"/>
        </p:nvPicPr>
        <p:blipFill>
          <a:blip r:embed="rId2"/>
          <a:stretch>
            <a:fillRect/>
          </a:stretch>
        </p:blipFill>
        <p:spPr>
          <a:xfrm>
            <a:off x="3886200" y="3429000"/>
            <a:ext cx="4419600" cy="457200"/>
          </a:xfrm>
          <a:prstGeom prst="rect">
            <a:avLst/>
          </a:prstGeom>
        </p:spPr>
      </p:pic>
      <p:pic>
        <p:nvPicPr>
          <p:cNvPr id="6" name="Picture 5">
            <a:extLst>
              <a:ext uri="{FF2B5EF4-FFF2-40B4-BE49-F238E27FC236}">
                <a16:creationId xmlns:a16="http://schemas.microsoft.com/office/drawing/2014/main" id="{15254E22-0720-76AC-CE61-C1218711E98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22252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Section Divider dark blue">
    <p:bg>
      <p:bgPr>
        <a:solidFill>
          <a:srgbClr val="003599"/>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4" name="Picture 3">
            <a:extLst>
              <a:ext uri="{FF2B5EF4-FFF2-40B4-BE49-F238E27FC236}">
                <a16:creationId xmlns:a16="http://schemas.microsoft.com/office/drawing/2014/main" id="{7B3FF1F0-A90A-7462-CCBD-1901549D1495}"/>
              </a:ext>
            </a:extLst>
          </p:cNvPr>
          <p:cNvPicPr>
            <a:picLocks noChangeAspect="1"/>
          </p:cNvPicPr>
          <p:nvPr userDrawn="1"/>
        </p:nvPicPr>
        <p:blipFill>
          <a:blip r:embed="rId2"/>
          <a:stretch>
            <a:fillRect/>
          </a:stretch>
        </p:blipFill>
        <p:spPr>
          <a:xfrm>
            <a:off x="3703893" y="3450873"/>
            <a:ext cx="4784213" cy="295496"/>
          </a:xfrm>
          <a:prstGeom prst="rect">
            <a:avLst/>
          </a:prstGeom>
        </p:spPr>
      </p:pic>
      <p:pic>
        <p:nvPicPr>
          <p:cNvPr id="6" name="Picture 5">
            <a:extLst>
              <a:ext uri="{FF2B5EF4-FFF2-40B4-BE49-F238E27FC236}">
                <a16:creationId xmlns:a16="http://schemas.microsoft.com/office/drawing/2014/main" id="{E3F308F2-42C5-19D6-2E9F-3FA7CCB5A99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64629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Section Divider dark orange">
    <p:bg>
      <p:bgPr>
        <a:solidFill>
          <a:srgbClr val="DA3F0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4" name="Picture 3">
            <a:extLst>
              <a:ext uri="{FF2B5EF4-FFF2-40B4-BE49-F238E27FC236}">
                <a16:creationId xmlns:a16="http://schemas.microsoft.com/office/drawing/2014/main" id="{7EC23669-BD09-BD3E-213E-BB534591C4AA}"/>
              </a:ext>
            </a:extLst>
          </p:cNvPr>
          <p:cNvPicPr>
            <a:picLocks noChangeAspect="1"/>
          </p:cNvPicPr>
          <p:nvPr userDrawn="1"/>
        </p:nvPicPr>
        <p:blipFill>
          <a:blip r:embed="rId2"/>
          <a:stretch>
            <a:fillRect/>
          </a:stretch>
        </p:blipFill>
        <p:spPr>
          <a:xfrm>
            <a:off x="3854450" y="3440015"/>
            <a:ext cx="4483100" cy="469900"/>
          </a:xfrm>
          <a:prstGeom prst="rect">
            <a:avLst/>
          </a:prstGeom>
        </p:spPr>
      </p:pic>
      <p:pic>
        <p:nvPicPr>
          <p:cNvPr id="6" name="Picture 5">
            <a:extLst>
              <a:ext uri="{FF2B5EF4-FFF2-40B4-BE49-F238E27FC236}">
                <a16:creationId xmlns:a16="http://schemas.microsoft.com/office/drawing/2014/main" id="{B0BE654D-6E1C-B43B-2268-D009849B0C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30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C621E-137F-0745-B6E7-50A754C5D4A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30" y="10682"/>
            <a:ext cx="12179338" cy="6836635"/>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9D351A3-3986-E512-08D9-E3C02A416D5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F44135B-420C-8535-A62B-733E43463B7F}"/>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2528952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Section Divider dark green">
    <p:bg>
      <p:bgPr>
        <a:solidFill>
          <a:srgbClr val="5E6E0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7" name="Picture 6">
            <a:extLst>
              <a:ext uri="{FF2B5EF4-FFF2-40B4-BE49-F238E27FC236}">
                <a16:creationId xmlns:a16="http://schemas.microsoft.com/office/drawing/2014/main" id="{C8858C9F-68A5-AE10-CC00-C0D868C9CC8C}"/>
              </a:ext>
            </a:extLst>
          </p:cNvPr>
          <p:cNvPicPr>
            <a:picLocks noChangeAspect="1"/>
          </p:cNvPicPr>
          <p:nvPr userDrawn="1"/>
        </p:nvPicPr>
        <p:blipFill>
          <a:blip r:embed="rId2"/>
          <a:stretch>
            <a:fillRect/>
          </a:stretch>
        </p:blipFill>
        <p:spPr>
          <a:xfrm>
            <a:off x="4082139" y="3429000"/>
            <a:ext cx="3973085" cy="408994"/>
          </a:xfrm>
          <a:prstGeom prst="rect">
            <a:avLst/>
          </a:prstGeom>
        </p:spPr>
      </p:pic>
      <p:pic>
        <p:nvPicPr>
          <p:cNvPr id="4" name="Picture 3">
            <a:extLst>
              <a:ext uri="{FF2B5EF4-FFF2-40B4-BE49-F238E27FC236}">
                <a16:creationId xmlns:a16="http://schemas.microsoft.com/office/drawing/2014/main" id="{ADF33C79-E0D2-895E-8C8E-9A02DD5AAD8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3555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light pink">
    <p:bg>
      <p:bgPr>
        <a:solidFill>
          <a:srgbClr val="F0BBF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3" name="Picture 2">
            <a:extLst>
              <a:ext uri="{FF2B5EF4-FFF2-40B4-BE49-F238E27FC236}">
                <a16:creationId xmlns:a16="http://schemas.microsoft.com/office/drawing/2014/main" id="{81D1FE4A-0822-6ED3-BF98-8F740C80FF9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pic>
        <p:nvPicPr>
          <p:cNvPr id="4" name="Picture 3">
            <a:extLst>
              <a:ext uri="{FF2B5EF4-FFF2-40B4-BE49-F238E27FC236}">
                <a16:creationId xmlns:a16="http://schemas.microsoft.com/office/drawing/2014/main" id="{50644A0A-7587-8322-EF65-2EE019D54020}"/>
              </a:ext>
            </a:extLst>
          </p:cNvPr>
          <p:cNvPicPr>
            <a:picLocks noChangeAspect="1"/>
          </p:cNvPicPr>
          <p:nvPr userDrawn="1"/>
        </p:nvPicPr>
        <p:blipFill>
          <a:blip r:embed="rId3"/>
          <a:stretch>
            <a:fillRect/>
          </a:stretch>
        </p:blipFill>
        <p:spPr>
          <a:xfrm>
            <a:off x="3987800" y="3429000"/>
            <a:ext cx="4216400" cy="482600"/>
          </a:xfrm>
          <a:prstGeom prst="rect">
            <a:avLst/>
          </a:prstGeom>
        </p:spPr>
      </p:pic>
    </p:spTree>
    <p:extLst>
      <p:ext uri="{BB962C8B-B14F-4D97-AF65-F5344CB8AC3E}">
        <p14:creationId xmlns:p14="http://schemas.microsoft.com/office/powerpoint/2010/main" val="381983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light green">
    <p:bg>
      <p:bgPr>
        <a:solidFill>
          <a:srgbClr val="D5ED99"/>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4" name="Picture 3">
            <a:extLst>
              <a:ext uri="{FF2B5EF4-FFF2-40B4-BE49-F238E27FC236}">
                <a16:creationId xmlns:a16="http://schemas.microsoft.com/office/drawing/2014/main" id="{414A8C08-FEEB-0389-FB7C-3C2305AB7FD0}"/>
              </a:ext>
            </a:extLst>
          </p:cNvPr>
          <p:cNvPicPr>
            <a:picLocks noChangeAspect="1"/>
          </p:cNvPicPr>
          <p:nvPr userDrawn="1"/>
        </p:nvPicPr>
        <p:blipFill>
          <a:blip r:embed="rId2"/>
          <a:stretch>
            <a:fillRect/>
          </a:stretch>
        </p:blipFill>
        <p:spPr>
          <a:xfrm>
            <a:off x="3949700" y="3436373"/>
            <a:ext cx="4292600" cy="444500"/>
          </a:xfrm>
          <a:prstGeom prst="rect">
            <a:avLst/>
          </a:prstGeom>
        </p:spPr>
      </p:pic>
      <p:pic>
        <p:nvPicPr>
          <p:cNvPr id="6" name="Picture 5">
            <a:extLst>
              <a:ext uri="{FF2B5EF4-FFF2-40B4-BE49-F238E27FC236}">
                <a16:creationId xmlns:a16="http://schemas.microsoft.com/office/drawing/2014/main" id="{3FA51C2E-8586-C913-74BD-7687358ED49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37679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light purple">
    <p:bg>
      <p:bgPr>
        <a:solidFill>
          <a:srgbClr val="C2A8F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4" name="Picture 3">
            <a:extLst>
              <a:ext uri="{FF2B5EF4-FFF2-40B4-BE49-F238E27FC236}">
                <a16:creationId xmlns:a16="http://schemas.microsoft.com/office/drawing/2014/main" id="{F3D4461B-855C-E6AE-45AA-12DDD1E2244A}"/>
              </a:ext>
            </a:extLst>
          </p:cNvPr>
          <p:cNvPicPr>
            <a:picLocks noChangeAspect="1"/>
          </p:cNvPicPr>
          <p:nvPr userDrawn="1"/>
        </p:nvPicPr>
        <p:blipFill>
          <a:blip r:embed="rId2"/>
          <a:stretch>
            <a:fillRect/>
          </a:stretch>
        </p:blipFill>
        <p:spPr>
          <a:xfrm>
            <a:off x="3886200" y="3438832"/>
            <a:ext cx="4419600" cy="457200"/>
          </a:xfrm>
          <a:prstGeom prst="rect">
            <a:avLst/>
          </a:prstGeom>
        </p:spPr>
      </p:pic>
      <p:pic>
        <p:nvPicPr>
          <p:cNvPr id="6" name="Picture 5">
            <a:extLst>
              <a:ext uri="{FF2B5EF4-FFF2-40B4-BE49-F238E27FC236}">
                <a16:creationId xmlns:a16="http://schemas.microsoft.com/office/drawing/2014/main" id="{53BCC9A2-FC9C-D280-4EAC-1DEE9D5C508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152945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light blue">
    <p:bg>
      <p:bgPr>
        <a:solidFill>
          <a:srgbClr val="A4DBF7"/>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4" name="Picture 3">
            <a:extLst>
              <a:ext uri="{FF2B5EF4-FFF2-40B4-BE49-F238E27FC236}">
                <a16:creationId xmlns:a16="http://schemas.microsoft.com/office/drawing/2014/main" id="{7B2D4742-0DDE-193D-2851-FEB74CD87C8D}"/>
              </a:ext>
            </a:extLst>
          </p:cNvPr>
          <p:cNvPicPr>
            <a:picLocks noChangeAspect="1"/>
          </p:cNvPicPr>
          <p:nvPr userDrawn="1"/>
        </p:nvPicPr>
        <p:blipFill>
          <a:blip r:embed="rId2"/>
          <a:stretch>
            <a:fillRect/>
          </a:stretch>
        </p:blipFill>
        <p:spPr>
          <a:xfrm>
            <a:off x="3854450" y="3429000"/>
            <a:ext cx="4483100" cy="469900"/>
          </a:xfrm>
          <a:prstGeom prst="rect">
            <a:avLst/>
          </a:prstGeom>
        </p:spPr>
      </p:pic>
      <p:pic>
        <p:nvPicPr>
          <p:cNvPr id="6" name="Picture 5">
            <a:extLst>
              <a:ext uri="{FF2B5EF4-FFF2-40B4-BE49-F238E27FC236}">
                <a16:creationId xmlns:a16="http://schemas.microsoft.com/office/drawing/2014/main" id="{282EEC7B-21AF-4B57-D745-4A6AED838B3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34190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orange">
    <p:bg>
      <p:bgPr>
        <a:solidFill>
          <a:srgbClr val="F0D2AB"/>
        </a:solid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6116774-CE08-CDEC-ADC9-52E33019361E}"/>
              </a:ext>
            </a:extLst>
          </p:cNvPr>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8" name="Title 1">
            <a:extLst>
              <a:ext uri="{FF2B5EF4-FFF2-40B4-BE49-F238E27FC236}">
                <a16:creationId xmlns:a16="http://schemas.microsoft.com/office/drawing/2014/main" id="{04356434-1C1D-D0CA-E3B9-CADF24DF117D}"/>
              </a:ext>
            </a:extLst>
          </p:cNvPr>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10" name="Slide Number Placeholder 4">
            <a:extLst>
              <a:ext uri="{FF2B5EF4-FFF2-40B4-BE49-F238E27FC236}">
                <a16:creationId xmlns:a16="http://schemas.microsoft.com/office/drawing/2014/main" id="{04161D07-9BF1-F092-886F-D9025758FBFF}"/>
              </a:ext>
            </a:extLst>
          </p:cNvPr>
          <p:cNvSpPr>
            <a:spLocks noGrp="1"/>
          </p:cNvSpPr>
          <p:nvPr>
            <p:ph type="sldNum" sz="quarter" idx="12"/>
          </p:nvPr>
        </p:nvSpPr>
        <p:spPr>
          <a:xfrm>
            <a:off x="5588000" y="6335309"/>
            <a:ext cx="1016000" cy="250337"/>
          </a:xfrm>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1" name="Footer Placeholder 3">
            <a:extLst>
              <a:ext uri="{FF2B5EF4-FFF2-40B4-BE49-F238E27FC236}">
                <a16:creationId xmlns:a16="http://schemas.microsoft.com/office/drawing/2014/main" id="{57D7F943-18CA-3701-C938-DCABEFB9EC01}"/>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14" name="Picture 13">
            <a:extLst>
              <a:ext uri="{FF2B5EF4-FFF2-40B4-BE49-F238E27FC236}">
                <a16:creationId xmlns:a16="http://schemas.microsoft.com/office/drawing/2014/main" id="{4E358FCA-113E-E4CE-AE87-F7E199C0830F}"/>
              </a:ext>
            </a:extLst>
          </p:cNvPr>
          <p:cNvPicPr>
            <a:picLocks noChangeAspect="1"/>
          </p:cNvPicPr>
          <p:nvPr userDrawn="1"/>
        </p:nvPicPr>
        <p:blipFill>
          <a:blip r:embed="rId2"/>
          <a:stretch>
            <a:fillRect/>
          </a:stretch>
        </p:blipFill>
        <p:spPr>
          <a:xfrm>
            <a:off x="3949700" y="3377381"/>
            <a:ext cx="4292600" cy="444500"/>
          </a:xfrm>
          <a:prstGeom prst="rect">
            <a:avLst/>
          </a:prstGeom>
        </p:spPr>
      </p:pic>
      <p:pic>
        <p:nvPicPr>
          <p:cNvPr id="2" name="Picture 1">
            <a:extLst>
              <a:ext uri="{FF2B5EF4-FFF2-40B4-BE49-F238E27FC236}">
                <a16:creationId xmlns:a16="http://schemas.microsoft.com/office/drawing/2014/main" id="{8A62A8FC-C365-D71C-A0F4-A3BC498EACA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7557CA2-EA5C-018E-5EE1-0619FAB2888D}"/>
              </a:ext>
            </a:extLst>
          </p:cNvPr>
          <p:cNvPicPr>
            <a:picLocks noChangeAspect="1"/>
          </p:cNvPicPr>
          <p:nvPr userDrawn="1"/>
        </p:nvPicPr>
        <p:blipFill>
          <a:blip r:embed="rId2">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F33CF246-CD1B-4E22-B5AD-107C166D93D8}"/>
              </a:ext>
            </a:extLst>
          </p:cNvPr>
          <p:cNvPicPr>
            <a:picLocks noChangeAspect="1"/>
          </p:cNvPicPr>
          <p:nvPr userDrawn="1"/>
        </p:nvPicPr>
        <p:blipFill>
          <a:blip r:embed="rId2">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losing Slide_white">
    <p:spTree>
      <p:nvGrpSpPr>
        <p:cNvPr id="1" name=""/>
        <p:cNvGrpSpPr/>
        <p:nvPr/>
      </p:nvGrpSpPr>
      <p:grpSpPr>
        <a:xfrm>
          <a:off x="0" y="0"/>
          <a:ext cx="0" cy="0"/>
          <a:chOff x="0" y="0"/>
          <a:chExt cx="0" cy="0"/>
        </a:xfrm>
      </p:grpSpPr>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C7D44E87-DA19-9604-424B-2DCB8E6F8337}"/>
              </a:ext>
            </a:extLst>
          </p:cNvPr>
          <p:cNvPicPr>
            <a:picLocks noChangeAspect="1"/>
          </p:cNvPicPr>
          <p:nvPr userDrawn="1"/>
        </p:nvPicPr>
        <p:blipFill>
          <a:blip r:embed="rId2">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5089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colorful squares&#10;&#10;Description automatically generated with medium confidence">
            <a:extLst>
              <a:ext uri="{FF2B5EF4-FFF2-40B4-BE49-F238E27FC236}">
                <a16:creationId xmlns:a16="http://schemas.microsoft.com/office/drawing/2014/main" id="{643DFBFF-8CB3-D689-688D-6474119412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1999" cy="6857999"/>
          </a:xfrm>
          <a:prstGeom prst="rect">
            <a:avLst/>
          </a:prstGeom>
        </p:spPr>
      </p:pic>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2E97CEBB-FCA8-43ED-8D22-899450707C7F}"/>
              </a:ext>
            </a:extLst>
          </p:cNvPr>
          <p:cNvPicPr>
            <a:picLocks noChangeAspect="1"/>
          </p:cNvPicPr>
          <p:nvPr userDrawn="1"/>
        </p:nvPicPr>
        <p:blipFill>
          <a:blip r:embed="rId3">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29142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59E09B5F-12BC-76C2-F1C2-F14E7E2B4DDF}"/>
              </a:ext>
            </a:extLst>
          </p:cNvPr>
          <p:cNvSpPr>
            <a:spLocks noGrp="1"/>
          </p:cNvSpPr>
          <p:nvPr>
            <p:ph type="ctrTitle" hasCustomPrompt="1"/>
          </p:nvPr>
        </p:nvSpPr>
        <p:spPr>
          <a:xfrm>
            <a:off x="452740" y="1789592"/>
            <a:ext cx="5486243" cy="1474115"/>
          </a:xfrm>
        </p:spPr>
        <p:txBody>
          <a:bodyPr lIns="0" anchor="b">
            <a:noAutofit/>
          </a:bodyPr>
          <a:lstStyle>
            <a:lvl1pPr algn="l">
              <a:defRPr sz="4000" b="1" i="0">
                <a:solidFill>
                  <a:schemeClr val="bg1"/>
                </a:solidFill>
                <a:latin typeface="Verdana Pro Black" panose="020B0604030504040204" pitchFamily="34" charset="0"/>
              </a:defRPr>
            </a:lvl1pPr>
          </a:lstStyle>
          <a:p>
            <a:r>
              <a:rPr lang="en-US" dirty="0"/>
              <a:t>Click to edit master title slide</a:t>
            </a:r>
          </a:p>
        </p:txBody>
      </p:sp>
      <p:sp>
        <p:nvSpPr>
          <p:cNvPr id="6" name="Subtitle 2">
            <a:extLst>
              <a:ext uri="{FF2B5EF4-FFF2-40B4-BE49-F238E27FC236}">
                <a16:creationId xmlns:a16="http://schemas.microsoft.com/office/drawing/2014/main" id="{7F311621-4811-EFF3-7E3C-0EE7DB8FCD2B}"/>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B2DD1996-E422-008A-7876-DAF85D5F131E}"/>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3" name="Picture 2">
            <a:extLst>
              <a:ext uri="{FF2B5EF4-FFF2-40B4-BE49-F238E27FC236}">
                <a16:creationId xmlns:a16="http://schemas.microsoft.com/office/drawing/2014/main" id="{74B8DE7B-A521-9D74-264A-DA6DEAB955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bg1"/>
        </a:solidFill>
        <a:effectLst/>
      </p:bgPr>
    </p:bg>
    <p:spTree>
      <p:nvGrpSpPr>
        <p:cNvPr id="1" name=""/>
        <p:cNvGrpSpPr/>
        <p:nvPr/>
      </p:nvGrpSpPr>
      <p:grpSpPr>
        <a:xfrm>
          <a:off x="0" y="0"/>
          <a:ext cx="0" cy="0"/>
          <a:chOff x="0" y="0"/>
          <a:chExt cx="0" cy="0"/>
        </a:xfrm>
      </p:grpSpPr>
      <p:pic>
        <p:nvPicPr>
          <p:cNvPr id="5" name="Picture 4" descr="A black background with a plus and a pink circle&#10;&#10;Description automatically generated">
            <a:extLst>
              <a:ext uri="{FF2B5EF4-FFF2-40B4-BE49-F238E27FC236}">
                <a16:creationId xmlns:a16="http://schemas.microsoft.com/office/drawing/2014/main" id="{6FF6A052-F4FD-A074-F564-0FE2846106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5DEBEAC5-77F8-4462-4CAD-0666F3D9D3A2}"/>
              </a:ext>
            </a:extLst>
          </p:cNvPr>
          <p:cNvPicPr>
            <a:picLocks noChangeAspect="1"/>
          </p:cNvPicPr>
          <p:nvPr userDrawn="1"/>
        </p:nvPicPr>
        <p:blipFill>
          <a:blip r:embed="rId3">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13117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BBEE90-93A8-5250-7988-D039317F0C0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D6CBDA57-249F-0900-58A6-80C9228FC1B6}"/>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3" name="Picture 2">
            <a:extLst>
              <a:ext uri="{FF2B5EF4-FFF2-40B4-BE49-F238E27FC236}">
                <a16:creationId xmlns:a16="http://schemas.microsoft.com/office/drawing/2014/main" id="{5482F29B-5E74-02D8-994D-092FA080A7F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4003233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D2BDF-D4DB-4C4D-83CA-D4CAFAB5660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31" y="10682"/>
            <a:ext cx="12179338" cy="6836635"/>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A720F09C-40DC-049B-DF71-9DE379B8F28F}"/>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7" name="Picture 6">
            <a:extLst>
              <a:ext uri="{FF2B5EF4-FFF2-40B4-BE49-F238E27FC236}">
                <a16:creationId xmlns:a16="http://schemas.microsoft.com/office/drawing/2014/main" id="{27D111B0-5F65-8C96-7E0B-F4729B8E138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379061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FB364C-42E6-B39E-AEC6-936A74B34E5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10CD69B7-8E64-D298-14B2-5E41B6A932D8}"/>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3" name="Picture 2">
            <a:extLst>
              <a:ext uri="{FF2B5EF4-FFF2-40B4-BE49-F238E27FC236}">
                <a16:creationId xmlns:a16="http://schemas.microsoft.com/office/drawing/2014/main" id="{1F61B546-1938-4493-4BAD-38048DC53A6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1720439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59062-8382-1854-49E2-24390126C2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2D0AD81F-CD63-0F95-51F7-C31AB686AD0E}"/>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7" name="Picture 6">
            <a:extLst>
              <a:ext uri="{FF2B5EF4-FFF2-40B4-BE49-F238E27FC236}">
                <a16:creationId xmlns:a16="http://schemas.microsoft.com/office/drawing/2014/main" id="{2C326E16-ED47-3A3E-257A-CB8D779885C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316775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FA046E-BDB8-9777-6089-398BB16B8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1998" cy="6857999"/>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9D351A3-3986-E512-08D9-E3C02A416D5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849105" y="5020004"/>
            <a:ext cx="2493785" cy="1751360"/>
          </a:xfrm>
          <a:prstGeom prst="rect">
            <a:avLst/>
          </a:prstGeom>
        </p:spPr>
      </p:pic>
      <p:sp>
        <p:nvSpPr>
          <p:cNvPr id="15" name="Title 1">
            <a:extLst>
              <a:ext uri="{FF2B5EF4-FFF2-40B4-BE49-F238E27FC236}">
                <a16:creationId xmlns:a16="http://schemas.microsoft.com/office/drawing/2014/main" id="{73A46BA1-F4E8-AE40-1E5E-4AFF64DB171C}"/>
              </a:ext>
            </a:extLst>
          </p:cNvPr>
          <p:cNvSpPr>
            <a:spLocks noGrp="1"/>
          </p:cNvSpPr>
          <p:nvPr>
            <p:ph type="ctrTitle" hasCustomPrompt="1"/>
          </p:nvPr>
        </p:nvSpPr>
        <p:spPr>
          <a:xfrm>
            <a:off x="2513893" y="1925565"/>
            <a:ext cx="7164212" cy="1474115"/>
          </a:xfrm>
        </p:spPr>
        <p:txBody>
          <a:bodyPr lIns="0" anchor="b">
            <a:noAutofit/>
          </a:bodyPr>
          <a:lstStyle>
            <a:lvl1pPr algn="ctr">
              <a:defRPr sz="4600" b="1" i="0">
                <a:solidFill>
                  <a:schemeClr val="bg1"/>
                </a:solidFill>
                <a:latin typeface="Verdana Pro Black" panose="020B0604030504040204" pitchFamily="34" charset="0"/>
              </a:defRPr>
            </a:lvl1pPr>
          </a:lstStyle>
          <a:p>
            <a:r>
              <a:rPr lang="en-US" dirty="0"/>
              <a:t>Click to edit master title slide</a:t>
            </a:r>
          </a:p>
        </p:txBody>
      </p:sp>
      <p:sp>
        <p:nvSpPr>
          <p:cNvPr id="16" name="Subtitle 2">
            <a:extLst>
              <a:ext uri="{FF2B5EF4-FFF2-40B4-BE49-F238E27FC236}">
                <a16:creationId xmlns:a16="http://schemas.microsoft.com/office/drawing/2014/main" id="{D78685FC-B39F-C255-2E38-A4B26098E084}"/>
              </a:ext>
            </a:extLst>
          </p:cNvPr>
          <p:cNvSpPr>
            <a:spLocks noGrp="1"/>
          </p:cNvSpPr>
          <p:nvPr>
            <p:ph type="subTitle" idx="1"/>
          </p:nvPr>
        </p:nvSpPr>
        <p:spPr>
          <a:xfrm>
            <a:off x="3352877" y="4266820"/>
            <a:ext cx="5486243" cy="666549"/>
          </a:xfrm>
        </p:spPr>
        <p:txBody>
          <a:bodyPr lIns="0" anchor="t">
            <a:normAutofit/>
          </a:bodyPr>
          <a:lstStyle>
            <a:lvl1pPr marL="0" indent="0" algn="ctr">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6">
            <a:extLst>
              <a:ext uri="{FF2B5EF4-FFF2-40B4-BE49-F238E27FC236}">
                <a16:creationId xmlns:a16="http://schemas.microsoft.com/office/drawing/2014/main" id="{496AA041-3800-E92C-E671-E18EBF2E430B}"/>
              </a:ext>
            </a:extLst>
          </p:cNvPr>
          <p:cNvSpPr>
            <a:spLocks noGrp="1"/>
          </p:cNvSpPr>
          <p:nvPr>
            <p:ph type="dt" sz="half" idx="10"/>
          </p:nvPr>
        </p:nvSpPr>
        <p:spPr>
          <a:xfrm>
            <a:off x="5504539" y="3550465"/>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853910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dirty="0"/>
              <a:t>ORCID-CA 2026</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ORCID-CA 2026</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pic>
        <p:nvPicPr>
          <p:cNvPr id="8" name="Picture 7">
            <a:extLst>
              <a:ext uri="{FF2B5EF4-FFF2-40B4-BE49-F238E27FC236}">
                <a16:creationId xmlns:a16="http://schemas.microsoft.com/office/drawing/2014/main" id="{B4303DF0-A419-C2D2-A8EB-6304AE0C7E9F}"/>
              </a:ext>
            </a:extLst>
          </p:cNvPr>
          <p:cNvPicPr>
            <a:picLocks noChangeAspect="1"/>
          </p:cNvPicPr>
          <p:nvPr userDrawn="1"/>
        </p:nvPicPr>
        <p:blipFill>
          <a:blip r:embed="rId4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728" r:id="rId5"/>
    <p:sldLayoutId id="2147483729" r:id="rId6"/>
    <p:sldLayoutId id="2147483730" r:id="rId7"/>
    <p:sldLayoutId id="2147483731" r:id="rId8"/>
    <p:sldLayoutId id="2147483726" r:id="rId9"/>
    <p:sldLayoutId id="2147483727" r:id="rId10"/>
    <p:sldLayoutId id="2147483670" r:id="rId11"/>
    <p:sldLayoutId id="2147483693" r:id="rId12"/>
    <p:sldLayoutId id="2147483672" r:id="rId13"/>
    <p:sldLayoutId id="2147483674" r:id="rId14"/>
    <p:sldLayoutId id="2147483675" r:id="rId15"/>
    <p:sldLayoutId id="2147483717" r:id="rId16"/>
    <p:sldLayoutId id="2147483745" r:id="rId17"/>
    <p:sldLayoutId id="2147483746" r:id="rId18"/>
    <p:sldLayoutId id="2147483747" r:id="rId19"/>
    <p:sldLayoutId id="2147483748" r:id="rId20"/>
    <p:sldLayoutId id="2147483749" r:id="rId21"/>
    <p:sldLayoutId id="2147483719" r:id="rId22"/>
    <p:sldLayoutId id="2147483724" r:id="rId23"/>
    <p:sldLayoutId id="2147483725" r:id="rId24"/>
    <p:sldLayoutId id="2147483734" r:id="rId25"/>
    <p:sldLayoutId id="2147483735" r:id="rId26"/>
    <p:sldLayoutId id="2147483737" r:id="rId27"/>
    <p:sldLayoutId id="2147483738" r:id="rId28"/>
    <p:sldLayoutId id="2147483739" r:id="rId29"/>
    <p:sldLayoutId id="2147483740" r:id="rId30"/>
    <p:sldLayoutId id="2147483736" r:id="rId31"/>
    <p:sldLayoutId id="2147483741" r:id="rId32"/>
    <p:sldLayoutId id="2147483742" r:id="rId33"/>
    <p:sldLayoutId id="2147483743" r:id="rId34"/>
    <p:sldLayoutId id="2147483721" r:id="rId35"/>
    <p:sldLayoutId id="2147483712" r:id="rId36"/>
    <p:sldLayoutId id="2147483713" r:id="rId37"/>
    <p:sldLayoutId id="2147483723" r:id="rId38"/>
    <p:sldLayoutId id="2147483722" r:id="rId39"/>
    <p:sldLayoutId id="2147483744"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1" i="0" kern="1200" spc="50" baseline="0">
          <a:solidFill>
            <a:schemeClr val="tx1"/>
          </a:solidFill>
          <a:latin typeface="Verdana Pro Black" panose="020B0604030504040204" pitchFamily="34" charset="0"/>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4/relationships/chartEx" Target="../charts/chartEx1.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hyperlink" Target="https://uwaterloo.ca/lib/orcid"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uwaterloo.ca/lib/orcid"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3.svg"/><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ACC530-A3A7-01CF-7FB5-0323D99532C3}"/>
              </a:ext>
            </a:extLst>
          </p:cNvPr>
          <p:cNvSpPr>
            <a:spLocks noGrp="1"/>
          </p:cNvSpPr>
          <p:nvPr>
            <p:ph type="ctrTitle"/>
          </p:nvPr>
        </p:nvSpPr>
        <p:spPr>
          <a:xfrm>
            <a:off x="452740" y="640080"/>
            <a:ext cx="7914020" cy="2488499"/>
          </a:xfrm>
        </p:spPr>
        <p:txBody>
          <a:bodyPr/>
          <a:lstStyle/>
          <a:p>
            <a:r>
              <a:rPr lang="en-US" dirty="0"/>
              <a:t>Building Momentum in Open Science through Persistent Identifiers:</a:t>
            </a:r>
          </a:p>
        </p:txBody>
      </p:sp>
      <p:sp>
        <p:nvSpPr>
          <p:cNvPr id="8" name="Subtitle 2">
            <a:extLst>
              <a:ext uri="{FF2B5EF4-FFF2-40B4-BE49-F238E27FC236}">
                <a16:creationId xmlns:a16="http://schemas.microsoft.com/office/drawing/2014/main" id="{FBD4ED21-E415-BCB5-0C38-7404DD579965}"/>
              </a:ext>
            </a:extLst>
          </p:cNvPr>
          <p:cNvSpPr>
            <a:spLocks noGrp="1"/>
          </p:cNvSpPr>
          <p:nvPr>
            <p:ph type="subTitle" idx="1"/>
          </p:nvPr>
        </p:nvSpPr>
        <p:spPr>
          <a:xfrm>
            <a:off x="452740" y="5203536"/>
            <a:ext cx="7378508" cy="666549"/>
          </a:xfrm>
        </p:spPr>
        <p:txBody>
          <a:bodyPr>
            <a:normAutofit/>
          </a:bodyPr>
          <a:lstStyle/>
          <a:p>
            <a:r>
              <a:rPr lang="en-US" sz="1800" dirty="0"/>
              <a:t>Laura Bredahl, Bibliometrics and Research Impact Librarian</a:t>
            </a:r>
          </a:p>
        </p:txBody>
      </p:sp>
      <p:sp>
        <p:nvSpPr>
          <p:cNvPr id="9" name="Date Placeholder 6">
            <a:extLst>
              <a:ext uri="{FF2B5EF4-FFF2-40B4-BE49-F238E27FC236}">
                <a16:creationId xmlns:a16="http://schemas.microsoft.com/office/drawing/2014/main" id="{6A9B1AEB-C8C9-D645-2B9E-E2D05122D5A2}"/>
              </a:ext>
            </a:extLst>
          </p:cNvPr>
          <p:cNvSpPr>
            <a:spLocks noGrp="1"/>
          </p:cNvSpPr>
          <p:nvPr>
            <p:ph type="dt" sz="half" idx="10"/>
          </p:nvPr>
        </p:nvSpPr>
        <p:spPr>
          <a:xfrm>
            <a:off x="452740" y="4088260"/>
            <a:ext cx="2073892" cy="818499"/>
          </a:xfrm>
          <a:prstGeom prst="rect">
            <a:avLst/>
          </a:prstGeom>
        </p:spPr>
        <p:txBody>
          <a:bodyPr/>
          <a:lstStyle/>
          <a:p>
            <a:r>
              <a:rPr lang="en-US" dirty="0"/>
              <a:t>CRKN Conference</a:t>
            </a:r>
          </a:p>
          <a:p>
            <a:r>
              <a:rPr lang="en-US" dirty="0"/>
              <a:t>5/13/2026 @ 2:15</a:t>
            </a:r>
          </a:p>
        </p:txBody>
      </p:sp>
      <p:sp>
        <p:nvSpPr>
          <p:cNvPr id="3" name="TextBox 2">
            <a:extLst>
              <a:ext uri="{FF2B5EF4-FFF2-40B4-BE49-F238E27FC236}">
                <a16:creationId xmlns:a16="http://schemas.microsoft.com/office/drawing/2014/main" id="{E4278195-E546-69D7-BEEC-B49E76D50E0E}"/>
              </a:ext>
            </a:extLst>
          </p:cNvPr>
          <p:cNvSpPr txBox="1"/>
          <p:nvPr/>
        </p:nvSpPr>
        <p:spPr>
          <a:xfrm>
            <a:off x="335280" y="2993793"/>
            <a:ext cx="8031480" cy="830997"/>
          </a:xfrm>
          <a:prstGeom prst="rect">
            <a:avLst/>
          </a:prstGeom>
          <a:noFill/>
        </p:spPr>
        <p:txBody>
          <a:bodyPr wrap="square">
            <a:spAutoFit/>
          </a:bodyPr>
          <a:lstStyle/>
          <a:p>
            <a:r>
              <a:rPr lang="en-US" sz="2400" dirty="0">
                <a:solidFill>
                  <a:schemeClr val="bg1"/>
                </a:solidFill>
              </a:rPr>
              <a:t>The Final Outcomes of the ORCID Implementation Pilot at the University of Waterloo</a:t>
            </a:r>
          </a:p>
        </p:txBody>
      </p:sp>
    </p:spTree>
    <p:extLst>
      <p:ext uri="{BB962C8B-B14F-4D97-AF65-F5344CB8AC3E}">
        <p14:creationId xmlns:p14="http://schemas.microsoft.com/office/powerpoint/2010/main" val="22781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2E5F2-9A78-5BB6-90BF-DB917F2E1A87}"/>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5B8BC61B-CF7B-31DA-6E1D-5A7D8345FA38}"/>
              </a:ext>
            </a:extLst>
          </p:cNvPr>
          <p:cNvSpPr>
            <a:spLocks noGrp="1"/>
          </p:cNvSpPr>
          <p:nvPr>
            <p:ph type="sldNum" sz="quarter" idx="12"/>
          </p:nvPr>
        </p:nvSpPr>
        <p:spPr/>
        <p:txBody>
          <a:bodyPr/>
          <a:lstStyle/>
          <a:p>
            <a:r>
              <a:rPr lang="en-US"/>
              <a:t>PAGE  </a:t>
            </a:r>
            <a:fld id="{93005692-73BE-493E-93AB-ECD6027A7652}" type="slidenum">
              <a:rPr lang="en-US" smtClean="0"/>
              <a:pPr/>
              <a:t>10</a:t>
            </a:fld>
            <a:endParaRPr lang="en-US"/>
          </a:p>
        </p:txBody>
      </p:sp>
      <p:sp>
        <p:nvSpPr>
          <p:cNvPr id="4" name="Content Placeholder 3">
            <a:extLst>
              <a:ext uri="{FF2B5EF4-FFF2-40B4-BE49-F238E27FC236}">
                <a16:creationId xmlns:a16="http://schemas.microsoft.com/office/drawing/2014/main" id="{A309C8EB-5DFC-61EE-27D1-D237E2AD4FB0}"/>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A2D5BDB-CB65-4AE2-A839-A6A5B13DCCFA}"/>
              </a:ext>
            </a:extLst>
          </p:cNvPr>
          <p:cNvPicPr>
            <a:picLocks noChangeAspect="1"/>
          </p:cNvPicPr>
          <p:nvPr/>
        </p:nvPicPr>
        <p:blipFill>
          <a:blip r:embed="rId3"/>
          <a:stretch>
            <a:fillRect/>
          </a:stretch>
        </p:blipFill>
        <p:spPr>
          <a:xfrm>
            <a:off x="195648" y="0"/>
            <a:ext cx="11800703" cy="6858000"/>
          </a:xfrm>
          <a:prstGeom prst="rect">
            <a:avLst/>
          </a:prstGeom>
        </p:spPr>
      </p:pic>
    </p:spTree>
    <p:extLst>
      <p:ext uri="{BB962C8B-B14F-4D97-AF65-F5344CB8AC3E}">
        <p14:creationId xmlns:p14="http://schemas.microsoft.com/office/powerpoint/2010/main" val="13162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FB10-1AF7-205B-ACD2-3A2A1111F1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C9F461D-DA9C-D1F6-55B4-63AAE18F7461}"/>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965EBBD6-E062-FF4E-5BB8-90AA6FB54D07}"/>
              </a:ext>
            </a:extLst>
          </p:cNvPr>
          <p:cNvSpPr>
            <a:spLocks noGrp="1"/>
          </p:cNvSpPr>
          <p:nvPr>
            <p:ph type="title"/>
          </p:nvPr>
        </p:nvSpPr>
        <p:spPr/>
        <p:txBody>
          <a:bodyPr/>
          <a:lstStyle/>
          <a:p>
            <a:r>
              <a:rPr lang="en-US" dirty="0"/>
              <a:t>ORCID Assertions</a:t>
            </a:r>
          </a:p>
        </p:txBody>
      </p:sp>
      <p:sp>
        <p:nvSpPr>
          <p:cNvPr id="5" name="Slide Number Placeholder 4">
            <a:extLst>
              <a:ext uri="{FF2B5EF4-FFF2-40B4-BE49-F238E27FC236}">
                <a16:creationId xmlns:a16="http://schemas.microsoft.com/office/drawing/2014/main" id="{85DCC261-F7FE-AF80-E520-2AFD57CF8840}"/>
              </a:ext>
            </a:extLst>
          </p:cNvPr>
          <p:cNvSpPr>
            <a:spLocks noGrp="1"/>
          </p:cNvSpPr>
          <p:nvPr>
            <p:ph type="sldNum" sz="quarter" idx="12"/>
          </p:nvPr>
        </p:nvSpPr>
        <p:spPr/>
        <p:txBody>
          <a:bodyPr/>
          <a:lstStyle/>
          <a:p>
            <a:r>
              <a:rPr lang="en-US" dirty="0"/>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28886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73B7-9EF7-A224-8184-A3E479D584CB}"/>
              </a:ext>
            </a:extLst>
          </p:cNvPr>
          <p:cNvSpPr>
            <a:spLocks noGrp="1"/>
          </p:cNvSpPr>
          <p:nvPr>
            <p:ph type="title"/>
          </p:nvPr>
        </p:nvSpPr>
        <p:spPr>
          <a:xfrm>
            <a:off x="259884" y="434108"/>
            <a:ext cx="5553088" cy="895927"/>
          </a:xfrm>
        </p:spPr>
        <p:txBody>
          <a:bodyPr/>
          <a:lstStyle/>
          <a:p>
            <a:r>
              <a:rPr lang="en-US" dirty="0"/>
              <a:t>Workflow/term</a:t>
            </a:r>
          </a:p>
        </p:txBody>
      </p:sp>
      <p:sp>
        <p:nvSpPr>
          <p:cNvPr id="4" name="Slide Number Placeholder 3">
            <a:extLst>
              <a:ext uri="{FF2B5EF4-FFF2-40B4-BE49-F238E27FC236}">
                <a16:creationId xmlns:a16="http://schemas.microsoft.com/office/drawing/2014/main" id="{BE9A64BC-D4C7-1AEA-8EE5-06BC6A20133D}"/>
              </a:ext>
            </a:extLst>
          </p:cNvPr>
          <p:cNvSpPr>
            <a:spLocks noGrp="1"/>
          </p:cNvSpPr>
          <p:nvPr>
            <p:ph type="sldNum" sz="quarter" idx="12"/>
          </p:nvPr>
        </p:nvSpPr>
        <p:spPr/>
        <p:txBody>
          <a:bodyPr/>
          <a:lstStyle/>
          <a:p>
            <a:r>
              <a:rPr lang="en-US"/>
              <a:t>PAGE  </a:t>
            </a:r>
            <a:fld id="{93005692-73BE-493E-93AB-ECD6027A7652}" type="slidenum">
              <a:rPr lang="en-US" smtClean="0"/>
              <a:pPr/>
              <a:t>12</a:t>
            </a:fld>
            <a:endParaRPr lang="en-US" dirty="0"/>
          </a:p>
        </p:txBody>
      </p:sp>
      <p:graphicFrame>
        <p:nvGraphicFramePr>
          <p:cNvPr id="6" name="Content Placeholder 5">
            <a:extLst>
              <a:ext uri="{FF2B5EF4-FFF2-40B4-BE49-F238E27FC236}">
                <a16:creationId xmlns:a16="http://schemas.microsoft.com/office/drawing/2014/main" id="{B2D6AA8B-D035-2AC5-DD7B-9D1A94F69704}"/>
              </a:ext>
            </a:extLst>
          </p:cNvPr>
          <p:cNvGraphicFramePr>
            <a:graphicFrameLocks noGrp="1"/>
          </p:cNvGraphicFramePr>
          <p:nvPr>
            <p:ph idx="1"/>
            <p:extLst>
              <p:ext uri="{D42A27DB-BD31-4B8C-83A1-F6EECF244321}">
                <p14:modId xmlns:p14="http://schemas.microsoft.com/office/powerpoint/2010/main" val="3965060827"/>
              </p:ext>
            </p:extLst>
          </p:nvPr>
        </p:nvGraphicFramePr>
        <p:xfrm>
          <a:off x="1909989" y="397522"/>
          <a:ext cx="8372021" cy="618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94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9211-223B-0FF0-4CFA-B75D28428EBE}"/>
              </a:ext>
            </a:extLst>
          </p:cNvPr>
          <p:cNvSpPr>
            <a:spLocks noGrp="1"/>
          </p:cNvSpPr>
          <p:nvPr>
            <p:ph type="title"/>
          </p:nvPr>
        </p:nvSpPr>
        <p:spPr/>
        <p:txBody>
          <a:bodyPr/>
          <a:lstStyle/>
          <a:p>
            <a:r>
              <a:rPr lang="en-US" dirty="0"/>
              <a:t>Total PhDs and Post-Doc in ORCID</a:t>
            </a:r>
          </a:p>
        </p:txBody>
      </p:sp>
      <p:sp>
        <p:nvSpPr>
          <p:cNvPr id="4" name="Slide Number Placeholder 3">
            <a:extLst>
              <a:ext uri="{FF2B5EF4-FFF2-40B4-BE49-F238E27FC236}">
                <a16:creationId xmlns:a16="http://schemas.microsoft.com/office/drawing/2014/main" id="{55BA30D7-EE53-D363-1D27-B4E0C13F2D6E}"/>
              </a:ext>
            </a:extLst>
          </p:cNvPr>
          <p:cNvSpPr>
            <a:spLocks noGrp="1"/>
          </p:cNvSpPr>
          <p:nvPr>
            <p:ph type="sldNum" sz="quarter" idx="12"/>
          </p:nvPr>
        </p:nvSpPr>
        <p:spPr/>
        <p:txBody>
          <a:bodyPr/>
          <a:lstStyle/>
          <a:p>
            <a:r>
              <a:rPr lang="en-US"/>
              <a:t>PAGE  </a:t>
            </a:r>
            <a:fld id="{93005692-73BE-493E-93AB-ECD6027A7652}" type="slidenum">
              <a:rPr lang="en-US" smtClean="0"/>
              <a:pPr/>
              <a:t>13</a:t>
            </a:fld>
            <a:endParaRPr lang="en-US" dirty="0"/>
          </a:p>
        </p:txBody>
      </p:sp>
      <p:sp>
        <p:nvSpPr>
          <p:cNvPr id="5" name="Content Placeholder 4">
            <a:extLst>
              <a:ext uri="{FF2B5EF4-FFF2-40B4-BE49-F238E27FC236}">
                <a16:creationId xmlns:a16="http://schemas.microsoft.com/office/drawing/2014/main" id="{049F2DB3-87D7-3BD5-83BC-A4F0FA1A3757}"/>
              </a:ext>
            </a:extLst>
          </p:cNvPr>
          <p:cNvSpPr>
            <a:spLocks noGrp="1"/>
          </p:cNvSpPr>
          <p:nvPr>
            <p:ph idx="1"/>
          </p:nvPr>
        </p:nvSpPr>
        <p:spPr>
          <a:xfrm>
            <a:off x="362388" y="1131441"/>
            <a:ext cx="11569729" cy="4595117"/>
          </a:xfrm>
        </p:spPr>
        <p:txBody>
          <a:bodyPr/>
          <a:lstStyle/>
          <a:p>
            <a:pPr marL="0" indent="0">
              <a:buNone/>
            </a:pPr>
            <a:r>
              <a:rPr lang="en-US" dirty="0"/>
              <a:t>= 2391</a:t>
            </a:r>
          </a:p>
          <a:p>
            <a:pPr marL="0" indent="0">
              <a:buNone/>
            </a:pPr>
            <a:endParaRPr lang="en-US" dirty="0"/>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DD7A2579-134C-23EE-46C8-8C90B04A50B0}"/>
                  </a:ext>
                </a:extLst>
              </p:cNvPr>
              <p:cNvGraphicFramePr/>
              <p:nvPr>
                <p:extLst>
                  <p:ext uri="{D42A27DB-BD31-4B8C-83A1-F6EECF244321}">
                    <p14:modId xmlns:p14="http://schemas.microsoft.com/office/powerpoint/2010/main" val="391523872"/>
                  </p:ext>
                </p:extLst>
              </p:nvPr>
            </p:nvGraphicFramePr>
            <p:xfrm>
              <a:off x="362389" y="1657064"/>
              <a:ext cx="6171761" cy="459511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DD7A2579-134C-23EE-46C8-8C90B04A50B0}"/>
                  </a:ext>
                </a:extLst>
              </p:cNvPr>
              <p:cNvPicPr>
                <a:picLocks noGrp="1" noRot="1" noChangeAspect="1" noMove="1" noResize="1" noEditPoints="1" noAdjustHandles="1" noChangeArrowheads="1" noChangeShapeType="1"/>
              </p:cNvPicPr>
              <p:nvPr/>
            </p:nvPicPr>
            <p:blipFill>
              <a:blip r:embed="rId3"/>
              <a:stretch>
                <a:fillRect/>
              </a:stretch>
            </p:blipFill>
            <p:spPr>
              <a:xfrm>
                <a:off x="362389" y="1657064"/>
                <a:ext cx="6171761" cy="4595117"/>
              </a:xfrm>
              <a:prstGeom prst="rect">
                <a:avLst/>
              </a:prstGeom>
            </p:spPr>
          </p:pic>
        </mc:Fallback>
      </mc:AlternateContent>
      <p:graphicFrame>
        <p:nvGraphicFramePr>
          <p:cNvPr id="7" name="Chart 6">
            <a:extLst>
              <a:ext uri="{FF2B5EF4-FFF2-40B4-BE49-F238E27FC236}">
                <a16:creationId xmlns:a16="http://schemas.microsoft.com/office/drawing/2014/main" id="{EA4261C7-645C-B2EF-C706-5F5B24504433}"/>
              </a:ext>
            </a:extLst>
          </p:cNvPr>
          <p:cNvGraphicFramePr>
            <a:graphicFrameLocks/>
          </p:cNvGraphicFramePr>
          <p:nvPr>
            <p:extLst>
              <p:ext uri="{D42A27DB-BD31-4B8C-83A1-F6EECF244321}">
                <p14:modId xmlns:p14="http://schemas.microsoft.com/office/powerpoint/2010/main" val="2534796180"/>
              </p:ext>
            </p:extLst>
          </p:nvPr>
        </p:nvGraphicFramePr>
        <p:xfrm>
          <a:off x="6419948" y="1674808"/>
          <a:ext cx="6064521" cy="41348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49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C880-E190-BFD3-E7C1-676882720C5C}"/>
              </a:ext>
            </a:extLst>
          </p:cNvPr>
          <p:cNvSpPr>
            <a:spLocks noGrp="1"/>
          </p:cNvSpPr>
          <p:nvPr>
            <p:ph type="title"/>
          </p:nvPr>
        </p:nvSpPr>
        <p:spPr/>
        <p:txBody>
          <a:bodyPr/>
          <a:lstStyle/>
          <a:p>
            <a:r>
              <a:rPr lang="en-US" dirty="0"/>
              <a:t>67% Uptake Achieved</a:t>
            </a:r>
          </a:p>
        </p:txBody>
      </p:sp>
      <p:sp>
        <p:nvSpPr>
          <p:cNvPr id="4" name="Slide Number Placeholder 3">
            <a:extLst>
              <a:ext uri="{FF2B5EF4-FFF2-40B4-BE49-F238E27FC236}">
                <a16:creationId xmlns:a16="http://schemas.microsoft.com/office/drawing/2014/main" id="{C0ED236B-2051-D5F9-E278-95F92ED7934F}"/>
              </a:ext>
            </a:extLst>
          </p:cNvPr>
          <p:cNvSpPr>
            <a:spLocks noGrp="1"/>
          </p:cNvSpPr>
          <p:nvPr>
            <p:ph type="sldNum" sz="quarter" idx="12"/>
          </p:nvPr>
        </p:nvSpPr>
        <p:spPr/>
        <p:txBody>
          <a:bodyPr/>
          <a:lstStyle/>
          <a:p>
            <a:r>
              <a:rPr lang="en-US"/>
              <a:t>PAGE  </a:t>
            </a:r>
            <a:fld id="{93005692-73BE-493E-93AB-ECD6027A7652}" type="slidenum">
              <a:rPr lang="en-US" smtClean="0"/>
              <a:pPr/>
              <a:t>14</a:t>
            </a:fld>
            <a:endParaRPr lang="en-US" dirty="0"/>
          </a:p>
        </p:txBody>
      </p:sp>
      <p:graphicFrame>
        <p:nvGraphicFramePr>
          <p:cNvPr id="7" name="Chart 6">
            <a:extLst>
              <a:ext uri="{FF2B5EF4-FFF2-40B4-BE49-F238E27FC236}">
                <a16:creationId xmlns:a16="http://schemas.microsoft.com/office/drawing/2014/main" id="{15A23B9D-59E0-8DE3-AD3F-8B75F515C366}"/>
              </a:ext>
            </a:extLst>
          </p:cNvPr>
          <p:cNvGraphicFramePr>
            <a:graphicFrameLocks/>
          </p:cNvGraphicFramePr>
          <p:nvPr>
            <p:extLst>
              <p:ext uri="{D42A27DB-BD31-4B8C-83A1-F6EECF244321}">
                <p14:modId xmlns:p14="http://schemas.microsoft.com/office/powerpoint/2010/main" val="3498068057"/>
              </p:ext>
            </p:extLst>
          </p:nvPr>
        </p:nvGraphicFramePr>
        <p:xfrm>
          <a:off x="330139" y="1673411"/>
          <a:ext cx="5613461" cy="4079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3217CCA-B1DA-0E73-7AC0-9799CDD06D9E}"/>
              </a:ext>
            </a:extLst>
          </p:cNvPr>
          <p:cNvGraphicFramePr>
            <a:graphicFrameLocks/>
          </p:cNvGraphicFramePr>
          <p:nvPr>
            <p:extLst>
              <p:ext uri="{D42A27DB-BD31-4B8C-83A1-F6EECF244321}">
                <p14:modId xmlns:p14="http://schemas.microsoft.com/office/powerpoint/2010/main" val="3806509374"/>
              </p:ext>
            </p:extLst>
          </p:nvPr>
        </p:nvGraphicFramePr>
        <p:xfrm>
          <a:off x="5943600" y="1409701"/>
          <a:ext cx="5836117" cy="4256858"/>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Left 7">
            <a:extLst>
              <a:ext uri="{FF2B5EF4-FFF2-40B4-BE49-F238E27FC236}">
                <a16:creationId xmlns:a16="http://schemas.microsoft.com/office/drawing/2014/main" id="{ED75CE72-BFAC-5636-70D9-EBFFE160D4EB}"/>
              </a:ext>
            </a:extLst>
          </p:cNvPr>
          <p:cNvSpPr/>
          <p:nvPr/>
        </p:nvSpPr>
        <p:spPr>
          <a:xfrm>
            <a:off x="11020252" y="2076450"/>
            <a:ext cx="1028873" cy="3524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PhD</a:t>
            </a:r>
          </a:p>
        </p:txBody>
      </p:sp>
      <p:sp>
        <p:nvSpPr>
          <p:cNvPr id="9" name="Arrow: Left 8">
            <a:extLst>
              <a:ext uri="{FF2B5EF4-FFF2-40B4-BE49-F238E27FC236}">
                <a16:creationId xmlns:a16="http://schemas.microsoft.com/office/drawing/2014/main" id="{309459AE-96BF-AC2D-0306-737A42D85D12}"/>
              </a:ext>
            </a:extLst>
          </p:cNvPr>
          <p:cNvSpPr/>
          <p:nvPr/>
        </p:nvSpPr>
        <p:spPr>
          <a:xfrm>
            <a:off x="11020252" y="2295933"/>
            <a:ext cx="1028873" cy="3524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Post-Doc</a:t>
            </a:r>
          </a:p>
        </p:txBody>
      </p:sp>
    </p:spTree>
    <p:extLst>
      <p:ext uri="{BB962C8B-B14F-4D97-AF65-F5344CB8AC3E}">
        <p14:creationId xmlns:p14="http://schemas.microsoft.com/office/powerpoint/2010/main" val="32905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F4D6-DA7C-560F-964C-FCE88132E87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F700DF4-25F2-B37A-478E-1D126A70C9E9}"/>
              </a:ext>
            </a:extLst>
          </p:cNvPr>
          <p:cNvSpPr>
            <a:spLocks noGrp="1"/>
          </p:cNvSpPr>
          <p:nvPr>
            <p:ph idx="1"/>
          </p:nvPr>
        </p:nvSpPr>
        <p:spPr/>
        <p:txBody>
          <a:bodyPr/>
          <a:lstStyle/>
          <a:p>
            <a:endParaRPr lang="en-US"/>
          </a:p>
        </p:txBody>
      </p:sp>
      <p:graphicFrame>
        <p:nvGraphicFramePr>
          <p:cNvPr id="6" name="Chart 5">
            <a:extLst>
              <a:ext uri="{FF2B5EF4-FFF2-40B4-BE49-F238E27FC236}">
                <a16:creationId xmlns:a16="http://schemas.microsoft.com/office/drawing/2014/main" id="{EA77B47A-9328-F5CF-F51B-5DC31E3F3E04}"/>
              </a:ext>
            </a:extLst>
          </p:cNvPr>
          <p:cNvGraphicFramePr>
            <a:graphicFrameLocks/>
          </p:cNvGraphicFramePr>
          <p:nvPr>
            <p:extLst>
              <p:ext uri="{D42A27DB-BD31-4B8C-83A1-F6EECF244321}">
                <p14:modId xmlns:p14="http://schemas.microsoft.com/office/powerpoint/2010/main" val="2015034356"/>
              </p:ext>
            </p:extLst>
          </p:nvPr>
        </p:nvGraphicFramePr>
        <p:xfrm>
          <a:off x="259882" y="-1"/>
          <a:ext cx="11569729" cy="6690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99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04F3-CF5F-F7DF-0CD6-8E8EE2541EF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E9B4D50-4C91-A424-8CB5-E96072F1E2F0}"/>
              </a:ext>
            </a:extLst>
          </p:cNvPr>
          <p:cNvSpPr>
            <a:spLocks noGrp="1"/>
          </p:cNvSpPr>
          <p:nvPr>
            <p:ph type="sldNum" sz="quarter" idx="12"/>
          </p:nvPr>
        </p:nvSpPr>
        <p:spPr/>
        <p:txBody>
          <a:bodyPr/>
          <a:lstStyle/>
          <a:p>
            <a:r>
              <a:rPr lang="en-US"/>
              <a:t>PAGE  </a:t>
            </a:r>
            <a:fld id="{93005692-73BE-493E-93AB-ECD6027A7652}" type="slidenum">
              <a:rPr lang="en-US" smtClean="0"/>
              <a:pPr/>
              <a:t>16</a:t>
            </a:fld>
            <a:endParaRPr lang="en-US" dirty="0"/>
          </a:p>
        </p:txBody>
      </p:sp>
      <p:sp>
        <p:nvSpPr>
          <p:cNvPr id="5" name="Content Placeholder 4">
            <a:extLst>
              <a:ext uri="{FF2B5EF4-FFF2-40B4-BE49-F238E27FC236}">
                <a16:creationId xmlns:a16="http://schemas.microsoft.com/office/drawing/2014/main" id="{4B7AB063-FD8D-B480-B854-8BC4497342BF}"/>
              </a:ext>
            </a:extLst>
          </p:cNvPr>
          <p:cNvSpPr>
            <a:spLocks noGrp="1"/>
          </p:cNvSpPr>
          <p:nvPr>
            <p:ph idx="1"/>
          </p:nvPr>
        </p:nvSpPr>
        <p:spPr/>
        <p:txBody>
          <a:bodyPr/>
          <a:lstStyle/>
          <a:p>
            <a:endParaRPr lang="en-US"/>
          </a:p>
        </p:txBody>
      </p:sp>
      <p:graphicFrame>
        <p:nvGraphicFramePr>
          <p:cNvPr id="8" name="Chart 7">
            <a:extLst>
              <a:ext uri="{FF2B5EF4-FFF2-40B4-BE49-F238E27FC236}">
                <a16:creationId xmlns:a16="http://schemas.microsoft.com/office/drawing/2014/main" id="{A09D72BB-553A-1120-89FA-ADA5D2135F6E}"/>
              </a:ext>
            </a:extLst>
          </p:cNvPr>
          <p:cNvGraphicFramePr>
            <a:graphicFrameLocks/>
          </p:cNvGraphicFramePr>
          <p:nvPr>
            <p:extLst>
              <p:ext uri="{D42A27DB-BD31-4B8C-83A1-F6EECF244321}">
                <p14:modId xmlns:p14="http://schemas.microsoft.com/office/powerpoint/2010/main" val="1864661354"/>
              </p:ext>
            </p:extLst>
          </p:nvPr>
        </p:nvGraphicFramePr>
        <p:xfrm>
          <a:off x="757809" y="988579"/>
          <a:ext cx="5338191" cy="4880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22E175F-E4DD-4369-F037-7C3E943A3B1A}"/>
              </a:ext>
            </a:extLst>
          </p:cNvPr>
          <p:cNvGraphicFramePr>
            <a:graphicFrameLocks/>
          </p:cNvGraphicFramePr>
          <p:nvPr>
            <p:extLst>
              <p:ext uri="{D42A27DB-BD31-4B8C-83A1-F6EECF244321}">
                <p14:modId xmlns:p14="http://schemas.microsoft.com/office/powerpoint/2010/main" val="2766278134"/>
              </p:ext>
            </p:extLst>
          </p:nvPr>
        </p:nvGraphicFramePr>
        <p:xfrm>
          <a:off x="6391275" y="1325706"/>
          <a:ext cx="5238750" cy="4206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9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155C-5C62-80E6-5F9B-63905D5B0F90}"/>
              </a:ext>
            </a:extLst>
          </p:cNvPr>
          <p:cNvSpPr>
            <a:spLocks noGrp="1"/>
          </p:cNvSpPr>
          <p:nvPr>
            <p:ph type="title"/>
          </p:nvPr>
        </p:nvSpPr>
        <p:spPr/>
        <p:txBody>
          <a:bodyPr/>
          <a:lstStyle/>
          <a:p>
            <a:r>
              <a:rPr lang="en-US" dirty="0"/>
              <a:t>Are they updating </a:t>
            </a:r>
            <a:r>
              <a:rPr lang="en-US"/>
              <a:t>their profiles?</a:t>
            </a:r>
            <a:endParaRPr lang="en-US" dirty="0"/>
          </a:p>
        </p:txBody>
      </p:sp>
      <p:sp>
        <p:nvSpPr>
          <p:cNvPr id="4" name="Slide Number Placeholder 3">
            <a:extLst>
              <a:ext uri="{FF2B5EF4-FFF2-40B4-BE49-F238E27FC236}">
                <a16:creationId xmlns:a16="http://schemas.microsoft.com/office/drawing/2014/main" id="{058D8140-3BC6-F7C9-4754-24FDFB33D54E}"/>
              </a:ext>
            </a:extLst>
          </p:cNvPr>
          <p:cNvSpPr>
            <a:spLocks noGrp="1"/>
          </p:cNvSpPr>
          <p:nvPr>
            <p:ph type="sldNum" sz="quarter" idx="12"/>
          </p:nvPr>
        </p:nvSpPr>
        <p:spPr/>
        <p:txBody>
          <a:bodyPr/>
          <a:lstStyle/>
          <a:p>
            <a:r>
              <a:rPr lang="en-US"/>
              <a:t>PAGE  </a:t>
            </a:r>
            <a:fld id="{93005692-73BE-493E-93AB-ECD6027A7652}" type="slidenum">
              <a:rPr lang="en-US" smtClean="0"/>
              <a:pPr/>
              <a:t>17</a:t>
            </a:fld>
            <a:endParaRPr lang="en-US" dirty="0"/>
          </a:p>
        </p:txBody>
      </p:sp>
      <p:graphicFrame>
        <p:nvGraphicFramePr>
          <p:cNvPr id="5" name="Chart 4">
            <a:extLst>
              <a:ext uri="{FF2B5EF4-FFF2-40B4-BE49-F238E27FC236}">
                <a16:creationId xmlns:a16="http://schemas.microsoft.com/office/drawing/2014/main" id="{60C68A07-A31B-A2F1-1171-9DB5B9190A07}"/>
              </a:ext>
            </a:extLst>
          </p:cNvPr>
          <p:cNvGraphicFramePr>
            <a:graphicFrameLocks/>
          </p:cNvGraphicFramePr>
          <p:nvPr>
            <p:extLst>
              <p:ext uri="{D42A27DB-BD31-4B8C-83A1-F6EECF244321}">
                <p14:modId xmlns:p14="http://schemas.microsoft.com/office/powerpoint/2010/main" val="3333880196"/>
              </p:ext>
            </p:extLst>
          </p:nvPr>
        </p:nvGraphicFramePr>
        <p:xfrm>
          <a:off x="259883" y="1438722"/>
          <a:ext cx="5693242" cy="4787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8FE4CDC-546F-3BC0-1719-AE0C274EAF94}"/>
              </a:ext>
            </a:extLst>
          </p:cNvPr>
          <p:cNvGraphicFramePr>
            <a:graphicFrameLocks/>
          </p:cNvGraphicFramePr>
          <p:nvPr>
            <p:extLst>
              <p:ext uri="{D42A27DB-BD31-4B8C-83A1-F6EECF244321}">
                <p14:modId xmlns:p14="http://schemas.microsoft.com/office/powerpoint/2010/main" val="1796798167"/>
              </p:ext>
            </p:extLst>
          </p:nvPr>
        </p:nvGraphicFramePr>
        <p:xfrm>
          <a:off x="6603470" y="1438722"/>
          <a:ext cx="5049309" cy="426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0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7DFE-D57F-296C-813B-DA28DA57EA3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BF36493-FF57-032A-BA04-7671AA9B8F35}"/>
              </a:ext>
            </a:extLst>
          </p:cNvPr>
          <p:cNvSpPr>
            <a:spLocks noGrp="1"/>
          </p:cNvSpPr>
          <p:nvPr>
            <p:ph type="body" sz="quarter" idx="13"/>
          </p:nvPr>
        </p:nvSpPr>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Part of the Project Goals</a:t>
            </a:r>
          </a:p>
        </p:txBody>
      </p:sp>
      <p:sp>
        <p:nvSpPr>
          <p:cNvPr id="3" name="Title 2">
            <a:extLst>
              <a:ext uri="{FF2B5EF4-FFF2-40B4-BE49-F238E27FC236}">
                <a16:creationId xmlns:a16="http://schemas.microsoft.com/office/drawing/2014/main" id="{CA9D7D90-3F1F-0629-F941-9402062EEC29}"/>
              </a:ext>
            </a:extLst>
          </p:cNvPr>
          <p:cNvSpPr>
            <a:spLocks noGrp="1"/>
          </p:cNvSpPr>
          <p:nvPr>
            <p:ph type="title"/>
          </p:nvPr>
        </p:nvSpPr>
        <p:spPr/>
        <p:txBody>
          <a:bodyPr/>
          <a:lstStyle/>
          <a:p>
            <a:r>
              <a:rPr lang="en-US" dirty="0"/>
              <a:t>Project Outputs</a:t>
            </a:r>
          </a:p>
        </p:txBody>
      </p:sp>
      <p:sp>
        <p:nvSpPr>
          <p:cNvPr id="5" name="Slide Number Placeholder 4">
            <a:extLst>
              <a:ext uri="{FF2B5EF4-FFF2-40B4-BE49-F238E27FC236}">
                <a16:creationId xmlns:a16="http://schemas.microsoft.com/office/drawing/2014/main" id="{038FC44E-CE36-2BA3-8744-9326628DCC64}"/>
              </a:ext>
            </a:extLst>
          </p:cNvPr>
          <p:cNvSpPr>
            <a:spLocks noGrp="1"/>
          </p:cNvSpPr>
          <p:nvPr>
            <p:ph type="sldNum" sz="quarter" idx="12"/>
          </p:nvPr>
        </p:nvSpPr>
        <p:spPr/>
        <p:txBody>
          <a:bodyPr/>
          <a:lstStyle/>
          <a:p>
            <a:r>
              <a:rPr lang="en-US" dirty="0"/>
              <a:t>PAGE  </a:t>
            </a:r>
            <a:fld id="{93005692-73BE-493E-93AB-ECD6027A7652}" type="slidenum">
              <a:rPr lang="en-US" smtClean="0"/>
              <a:pPr/>
              <a:t>18</a:t>
            </a:fld>
            <a:endParaRPr lang="en-US" dirty="0"/>
          </a:p>
        </p:txBody>
      </p:sp>
    </p:spTree>
    <p:extLst>
      <p:ext uri="{BB962C8B-B14F-4D97-AF65-F5344CB8AC3E}">
        <p14:creationId xmlns:p14="http://schemas.microsoft.com/office/powerpoint/2010/main" val="24521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0BBF0"/>
                </a:highlight>
              </a:rPr>
              <a:t>Planning &amp; Info Gathering</a:t>
            </a:r>
          </a:p>
        </p:txBody>
      </p:sp>
      <p:sp>
        <p:nvSpPr>
          <p:cNvPr id="3" name="Content Placeholder 2"/>
          <p:cNvSpPr>
            <a:spLocks noGrp="1"/>
          </p:cNvSpPr>
          <p:nvPr>
            <p:ph sz="half" idx="1"/>
          </p:nvPr>
        </p:nvSpPr>
        <p:spPr>
          <a:xfrm>
            <a:off x="259882" y="1661706"/>
            <a:ext cx="5586855" cy="4341929"/>
          </a:xfrm>
        </p:spPr>
        <p:txBody>
          <a:bodyPr>
            <a:normAutofit/>
          </a:bodyPr>
          <a:lstStyle/>
          <a:p>
            <a:r>
              <a:rPr lang="en-US" sz="1800" dirty="0"/>
              <a:t>Project charter</a:t>
            </a:r>
          </a:p>
          <a:p>
            <a:r>
              <a:rPr lang="en-US" sz="1800" dirty="0"/>
              <a:t>Communication plan</a:t>
            </a:r>
          </a:p>
          <a:p>
            <a:r>
              <a:rPr lang="en-US" sz="1800" dirty="0"/>
              <a:t>Focus groups &amp; test group analysis</a:t>
            </a:r>
          </a:p>
          <a:p>
            <a:r>
              <a:rPr lang="en-US" sz="1800" dirty="0"/>
              <a:t>Environmental scan</a:t>
            </a:r>
          </a:p>
          <a:p>
            <a:r>
              <a:rPr lang="en-US" sz="1800" dirty="0"/>
              <a:t>Literature review</a:t>
            </a:r>
          </a:p>
          <a:p>
            <a:pPr marL="0" indent="0">
              <a:buNone/>
            </a:pPr>
            <a:endParaRPr lang="en-US" sz="1800" dirty="0"/>
          </a:p>
        </p:txBody>
      </p:sp>
      <p:sp>
        <p:nvSpPr>
          <p:cNvPr id="4" name="Content Placeholder 3">
            <a:extLst>
              <a:ext uri="{FF2B5EF4-FFF2-40B4-BE49-F238E27FC236}">
                <a16:creationId xmlns:a16="http://schemas.microsoft.com/office/drawing/2014/main" id="{C854E24D-124A-5522-7060-AFAA3B8A92D5}"/>
              </a:ext>
            </a:extLst>
          </p:cNvPr>
          <p:cNvSpPr>
            <a:spLocks noGrp="1"/>
          </p:cNvSpPr>
          <p:nvPr>
            <p:ph sz="half" idx="2"/>
          </p:nvPr>
        </p:nvSpPr>
        <p:spPr>
          <a:xfrm>
            <a:off x="5846737" y="1563753"/>
            <a:ext cx="5658620" cy="4341928"/>
          </a:xfrm>
        </p:spPr>
        <p:txBody>
          <a:bodyPr>
            <a:normAutofit/>
          </a:bodyPr>
          <a:lstStyle/>
          <a:p>
            <a:pPr marL="0" indent="0">
              <a:buNone/>
            </a:pPr>
            <a:r>
              <a:rPr lang="en-US" sz="1800" dirty="0"/>
              <a:t>Milestones</a:t>
            </a:r>
          </a:p>
          <a:p>
            <a:r>
              <a:rPr lang="en-US" sz="1800" dirty="0"/>
              <a:t>Promo materials</a:t>
            </a:r>
            <a:endParaRPr lang="en-US" sz="1600" dirty="0"/>
          </a:p>
          <a:p>
            <a:r>
              <a:rPr lang="en-US" sz="1800" dirty="0"/>
              <a:t>Website/</a:t>
            </a:r>
            <a:r>
              <a:rPr lang="en-US" sz="1800" dirty="0" err="1"/>
              <a:t>Libguide</a:t>
            </a:r>
            <a:r>
              <a:rPr lang="en-US" sz="1800" dirty="0"/>
              <a:t>: </a:t>
            </a:r>
            <a:r>
              <a:rPr lang="en-US" sz="1800" dirty="0">
                <a:hlinkClick r:id="rId2"/>
              </a:rPr>
              <a:t>https://uwaterloo.ca/lib/orcid</a:t>
            </a:r>
            <a:r>
              <a:rPr lang="en-US" sz="1800" dirty="0"/>
              <a:t> </a:t>
            </a:r>
          </a:p>
          <a:p>
            <a:r>
              <a:rPr lang="en-US" sz="1800" dirty="0"/>
              <a:t>Graduate impact report</a:t>
            </a:r>
          </a:p>
          <a:p>
            <a:r>
              <a:rPr lang="en-US" sz="1800" dirty="0"/>
              <a:t>Privacy FAQ document</a:t>
            </a:r>
          </a:p>
          <a:p>
            <a:r>
              <a:rPr lang="en-US" sz="1800" dirty="0"/>
              <a:t>Data sharing policy</a:t>
            </a:r>
          </a:p>
          <a:p>
            <a:r>
              <a:rPr lang="en-US" sz="1800" dirty="0"/>
              <a:t>Final Report </a:t>
            </a:r>
          </a:p>
          <a:p>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19</a:t>
            </a:fld>
            <a:endParaRPr lang="en-US" dirty="0"/>
          </a:p>
        </p:txBody>
      </p:sp>
      <p:sp>
        <p:nvSpPr>
          <p:cNvPr id="5" name="Rectangle 4">
            <a:extLst>
              <a:ext uri="{FF2B5EF4-FFF2-40B4-BE49-F238E27FC236}">
                <a16:creationId xmlns:a16="http://schemas.microsoft.com/office/drawing/2014/main" id="{CC24EE54-177E-9A82-D3D7-D03D1D2FFA75}"/>
              </a:ext>
            </a:extLst>
          </p:cNvPr>
          <p:cNvSpPr/>
          <p:nvPr/>
        </p:nvSpPr>
        <p:spPr>
          <a:xfrm>
            <a:off x="6170992" y="5253053"/>
            <a:ext cx="6021008" cy="1207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Library</a:t>
            </a:r>
          </a:p>
          <a:p>
            <a:pPr marL="285750" indent="-285750">
              <a:buFont typeface="Arial" panose="020B0604020202020204" pitchFamily="34" charset="0"/>
              <a:buChar char="•"/>
            </a:pPr>
            <a:r>
              <a:rPr lang="en-US" dirty="0"/>
              <a:t>Graduate Students and Post-Doctoral Affairs</a:t>
            </a:r>
          </a:p>
          <a:p>
            <a:pPr marL="285750" indent="-285750">
              <a:buFont typeface="Arial" panose="020B0604020202020204" pitchFamily="34" charset="0"/>
              <a:buChar char="•"/>
            </a:pPr>
            <a:r>
              <a:rPr lang="en-US" dirty="0"/>
              <a:t>Graduate Student Association</a:t>
            </a:r>
          </a:p>
          <a:p>
            <a:pPr marL="285750" indent="-285750">
              <a:buFont typeface="Arial" panose="020B0604020202020204" pitchFamily="34" charset="0"/>
              <a:buChar char="•"/>
            </a:pPr>
            <a:r>
              <a:rPr lang="en-US" dirty="0"/>
              <a:t>Waterloo Undergraduate Student Association</a:t>
            </a:r>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AA07B2B-AA1E-ADA2-9BF8-AE68E3703B70}"/>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10264" r="10264"/>
          <a:stretch>
            <a:fillRect/>
          </a:stretch>
        </p:blipFill>
        <p:spPr>
          <a:xfrm rot="5400000">
            <a:off x="5912644" y="578644"/>
            <a:ext cx="6461125" cy="6097587"/>
          </a:xfrm>
          <a:prstGeom prst="rect">
            <a:avLst/>
          </a:prstGeom>
        </p:spPr>
      </p:pic>
      <p:sp>
        <p:nvSpPr>
          <p:cNvPr id="10" name="Title 9">
            <a:extLst>
              <a:ext uri="{FF2B5EF4-FFF2-40B4-BE49-F238E27FC236}">
                <a16:creationId xmlns:a16="http://schemas.microsoft.com/office/drawing/2014/main" id="{5550C95E-1944-C0AA-876D-57449B179A6A}"/>
              </a:ext>
            </a:extLst>
          </p:cNvPr>
          <p:cNvSpPr>
            <a:spLocks noGrp="1"/>
          </p:cNvSpPr>
          <p:nvPr>
            <p:ph type="ctrTitle"/>
          </p:nvPr>
        </p:nvSpPr>
        <p:spPr/>
        <p:txBody>
          <a:bodyPr/>
          <a:lstStyle/>
          <a:p>
            <a:r>
              <a:rPr lang="en-US" dirty="0"/>
              <a:t>ORCID Team at the Library</a:t>
            </a:r>
          </a:p>
        </p:txBody>
      </p:sp>
      <p:sp>
        <p:nvSpPr>
          <p:cNvPr id="11" name="Subtitle 10">
            <a:extLst>
              <a:ext uri="{FF2B5EF4-FFF2-40B4-BE49-F238E27FC236}">
                <a16:creationId xmlns:a16="http://schemas.microsoft.com/office/drawing/2014/main" id="{86BAB79E-9E63-0A7F-DADD-C12856EFAC68}"/>
              </a:ext>
            </a:extLst>
          </p:cNvPr>
          <p:cNvSpPr>
            <a:spLocks noGrp="1"/>
          </p:cNvSpPr>
          <p:nvPr>
            <p:ph type="subTitle" idx="1"/>
          </p:nvPr>
        </p:nvSpPr>
        <p:spPr/>
        <p:txBody>
          <a:bodyPr>
            <a:normAutofit fontScale="92500" lnSpcReduction="20000"/>
          </a:bodyPr>
          <a:lstStyle/>
          <a:p>
            <a:r>
              <a:rPr lang="en-US" dirty="0"/>
              <a:t>Mary Ochana, Research Intelligence Project Analyst</a:t>
            </a:r>
          </a:p>
          <a:p>
            <a:r>
              <a:rPr lang="en-US" dirty="0"/>
              <a:t>Laura Bredahl, Bibliometrics and Research Impact Librarian</a:t>
            </a:r>
          </a:p>
        </p:txBody>
      </p:sp>
    </p:spTree>
    <p:extLst>
      <p:ext uri="{BB962C8B-B14F-4D97-AF65-F5344CB8AC3E}">
        <p14:creationId xmlns:p14="http://schemas.microsoft.com/office/powerpoint/2010/main" val="56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2920-D78C-8318-FC9A-4F64D3D1B55F}"/>
              </a:ext>
            </a:extLst>
          </p:cNvPr>
          <p:cNvSpPr>
            <a:spLocks noGrp="1"/>
          </p:cNvSpPr>
          <p:nvPr>
            <p:ph type="title"/>
          </p:nvPr>
        </p:nvSpPr>
        <p:spPr>
          <a:xfrm>
            <a:off x="259883" y="434108"/>
            <a:ext cx="11569729" cy="895927"/>
          </a:xfrm>
        </p:spPr>
        <p:txBody>
          <a:bodyPr anchor="ctr">
            <a:normAutofit/>
          </a:bodyPr>
          <a:lstStyle/>
          <a:p>
            <a:r>
              <a:rPr lang="en-US" dirty="0">
                <a:highlight>
                  <a:srgbClr val="EFBBF0"/>
                </a:highlight>
              </a:rPr>
              <a:t>Focus Groups</a:t>
            </a:r>
          </a:p>
        </p:txBody>
      </p:sp>
      <p:sp>
        <p:nvSpPr>
          <p:cNvPr id="3" name="Content Placeholder 2">
            <a:extLst>
              <a:ext uri="{FF2B5EF4-FFF2-40B4-BE49-F238E27FC236}">
                <a16:creationId xmlns:a16="http://schemas.microsoft.com/office/drawing/2014/main" id="{F0B9D7EC-2829-7EBD-04DC-A5F44BF383FD}"/>
              </a:ext>
            </a:extLst>
          </p:cNvPr>
          <p:cNvSpPr>
            <a:spLocks noGrp="1"/>
          </p:cNvSpPr>
          <p:nvPr>
            <p:ph sz="half" idx="1"/>
          </p:nvPr>
        </p:nvSpPr>
        <p:spPr>
          <a:xfrm>
            <a:off x="259882" y="1413164"/>
            <a:ext cx="5586855" cy="4590472"/>
          </a:xfrm>
        </p:spPr>
        <p:txBody>
          <a:bodyPr>
            <a:normAutofit/>
          </a:bodyPr>
          <a:lstStyle/>
          <a:p>
            <a:r>
              <a:rPr lang="en-US" sz="2000" dirty="0">
                <a:latin typeface="Calibri" panose="020F0502020204030204" pitchFamily="34" charset="0"/>
                <a:cs typeface="Calibri" panose="020F0502020204030204" pitchFamily="34" charset="0"/>
              </a:rPr>
              <a:t>The benefits that graduates students value the most.</a:t>
            </a:r>
          </a:p>
          <a:p>
            <a:r>
              <a:rPr lang="en-US" sz="2000" dirty="0">
                <a:latin typeface="Calibri" panose="020F0502020204030204" pitchFamily="34" charset="0"/>
                <a:cs typeface="Calibri" panose="020F0502020204030204" pitchFamily="34" charset="0"/>
              </a:rPr>
              <a:t>ORCID acting like an online CV.</a:t>
            </a:r>
          </a:p>
          <a:p>
            <a:r>
              <a:rPr lang="en-US" sz="2000" dirty="0">
                <a:latin typeface="Calibri" panose="020F0502020204030204" pitchFamily="34" charset="0"/>
                <a:cs typeface="Calibri" panose="020F0502020204030204" pitchFamily="34" charset="0"/>
              </a:rPr>
              <a:t>What they would like to see:</a:t>
            </a:r>
          </a:p>
          <a:p>
            <a:pPr lvl="1"/>
            <a:r>
              <a:rPr lang="en-US" dirty="0">
                <a:latin typeface="Calibri" panose="020F0502020204030204" pitchFamily="34" charset="0"/>
                <a:cs typeface="Calibri" panose="020F0502020204030204" pitchFamily="34" charset="0"/>
              </a:rPr>
              <a:t>Posters and media content about ORCID.</a:t>
            </a:r>
          </a:p>
          <a:p>
            <a:pPr lvl="1"/>
            <a:r>
              <a:rPr lang="en-US" dirty="0">
                <a:latin typeface="Calibri" panose="020F0502020204030204" pitchFamily="34" charset="0"/>
                <a:cs typeface="Calibri" panose="020F0502020204030204" pitchFamily="34" charset="0"/>
              </a:rPr>
              <a:t>Examples of use cases for graduate students early in their academic career. </a:t>
            </a:r>
          </a:p>
          <a:p>
            <a:pPr lvl="1"/>
            <a:r>
              <a:rPr lang="en-US" dirty="0">
                <a:latin typeface="Calibri" panose="020F0502020204030204" pitchFamily="34" charset="0"/>
                <a:cs typeface="Calibri" panose="020F0502020204030204" pitchFamily="34" charset="0"/>
              </a:rPr>
              <a:t>How ORCID compares to similar platforms. </a:t>
            </a:r>
          </a:p>
          <a:p>
            <a:endParaRPr lang="en-US" dirty="0"/>
          </a:p>
          <a:p>
            <a:endParaRPr lang="en-US" dirty="0"/>
          </a:p>
        </p:txBody>
      </p:sp>
      <p:sp>
        <p:nvSpPr>
          <p:cNvPr id="5" name="Slide Number Placeholder 4">
            <a:extLst>
              <a:ext uri="{FF2B5EF4-FFF2-40B4-BE49-F238E27FC236}">
                <a16:creationId xmlns:a16="http://schemas.microsoft.com/office/drawing/2014/main" id="{98FD1C9B-B7D0-0117-7D5F-0034F3B0D1C2}"/>
              </a:ext>
            </a:extLst>
          </p:cNvPr>
          <p:cNvSpPr>
            <a:spLocks noGrp="1"/>
          </p:cNvSpPr>
          <p:nvPr>
            <p:ph type="sldNum" sz="quarter" idx="12"/>
          </p:nvPr>
        </p:nvSpPr>
        <p:spPr>
          <a:xfrm>
            <a:off x="5588000" y="6335309"/>
            <a:ext cx="1016000" cy="250337"/>
          </a:xfrm>
        </p:spPr>
        <p:txBody>
          <a:bodyPr anchor="ctr">
            <a:normAutofit/>
          </a:bodyPr>
          <a:lstStyle/>
          <a:p>
            <a:pPr>
              <a:spcAft>
                <a:spcPts val="600"/>
              </a:spcAft>
            </a:pPr>
            <a:r>
              <a:rPr lang="en-US"/>
              <a:t>PAGE  </a:t>
            </a:r>
            <a:fld id="{93005692-73BE-493E-93AB-ECD6027A7652}" type="slidenum">
              <a:rPr lang="en-US" smtClean="0"/>
              <a:pPr>
                <a:spcAft>
                  <a:spcPts val="600"/>
                </a:spcAft>
              </a:pPr>
              <a:t>20</a:t>
            </a:fld>
            <a:endParaRPr lang="en-US"/>
          </a:p>
        </p:txBody>
      </p:sp>
      <p:graphicFrame>
        <p:nvGraphicFramePr>
          <p:cNvPr id="7" name="Chart 6">
            <a:extLst>
              <a:ext uri="{FF2B5EF4-FFF2-40B4-BE49-F238E27FC236}">
                <a16:creationId xmlns:a16="http://schemas.microsoft.com/office/drawing/2014/main" id="{A77BFEF0-B21E-050F-38D6-D82111E768AB}"/>
              </a:ext>
            </a:extLst>
          </p:cNvPr>
          <p:cNvGraphicFramePr>
            <a:graphicFrameLocks/>
          </p:cNvGraphicFramePr>
          <p:nvPr>
            <p:extLst>
              <p:ext uri="{D42A27DB-BD31-4B8C-83A1-F6EECF244321}">
                <p14:modId xmlns:p14="http://schemas.microsoft.com/office/powerpoint/2010/main" val="111227232"/>
              </p:ext>
            </p:extLst>
          </p:nvPr>
        </p:nvGraphicFramePr>
        <p:xfrm>
          <a:off x="6216463" y="1044798"/>
          <a:ext cx="5476875" cy="4768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64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E03E-27AE-CF9C-7E86-EE01471A2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1DBBD-A860-257E-F967-7D90AAFC330C}"/>
              </a:ext>
            </a:extLst>
          </p:cNvPr>
          <p:cNvSpPr>
            <a:spLocks noGrp="1"/>
          </p:cNvSpPr>
          <p:nvPr>
            <p:ph type="title"/>
          </p:nvPr>
        </p:nvSpPr>
        <p:spPr/>
        <p:txBody>
          <a:bodyPr/>
          <a:lstStyle/>
          <a:p>
            <a:r>
              <a:rPr lang="en-US" dirty="0">
                <a:highlight>
                  <a:srgbClr val="F2EEA8"/>
                </a:highlight>
              </a:rPr>
              <a:t>Milestones</a:t>
            </a:r>
          </a:p>
        </p:txBody>
      </p:sp>
      <p:sp>
        <p:nvSpPr>
          <p:cNvPr id="7" name="Slide Number Placeholder 6">
            <a:extLst>
              <a:ext uri="{FF2B5EF4-FFF2-40B4-BE49-F238E27FC236}">
                <a16:creationId xmlns:a16="http://schemas.microsoft.com/office/drawing/2014/main" id="{D2C2AD66-4941-385D-DA57-C6325232072F}"/>
              </a:ext>
            </a:extLst>
          </p:cNvPr>
          <p:cNvSpPr>
            <a:spLocks noGrp="1"/>
          </p:cNvSpPr>
          <p:nvPr>
            <p:ph type="sldNum" sz="quarter" idx="12"/>
          </p:nvPr>
        </p:nvSpPr>
        <p:spPr/>
        <p:txBody>
          <a:bodyPr/>
          <a:lstStyle/>
          <a:p>
            <a:r>
              <a:rPr lang="en-US" dirty="0"/>
              <a:t>PAGE  </a:t>
            </a:r>
            <a:fld id="{93005692-73BE-493E-93AB-ECD6027A7652}" type="slidenum">
              <a:rPr lang="en-US" smtClean="0"/>
              <a:pPr/>
              <a:t>21</a:t>
            </a:fld>
            <a:endParaRPr lang="en-US" dirty="0"/>
          </a:p>
        </p:txBody>
      </p:sp>
      <p:sp>
        <p:nvSpPr>
          <p:cNvPr id="8" name="Content Placeholder 7">
            <a:extLst>
              <a:ext uri="{FF2B5EF4-FFF2-40B4-BE49-F238E27FC236}">
                <a16:creationId xmlns:a16="http://schemas.microsoft.com/office/drawing/2014/main" id="{84C7922A-26B5-1738-A320-ACC52876EC81}"/>
              </a:ext>
            </a:extLst>
          </p:cNvPr>
          <p:cNvSpPr>
            <a:spLocks noGrp="1"/>
          </p:cNvSpPr>
          <p:nvPr>
            <p:ph sz="half" idx="1"/>
          </p:nvPr>
        </p:nvSpPr>
        <p:spPr/>
        <p:txBody>
          <a:bodyPr/>
          <a:lstStyle/>
          <a:p>
            <a:r>
              <a:rPr lang="en-US" sz="2400" dirty="0"/>
              <a:t>Promo materials</a:t>
            </a:r>
            <a:endParaRPr lang="en-US" sz="2000" dirty="0"/>
          </a:p>
          <a:p>
            <a:r>
              <a:rPr lang="en-US" sz="2400" dirty="0"/>
              <a:t>Website/</a:t>
            </a:r>
            <a:r>
              <a:rPr lang="en-US" sz="2400" dirty="0" err="1"/>
              <a:t>Libguide</a:t>
            </a:r>
            <a:r>
              <a:rPr lang="en-US" sz="2400" dirty="0"/>
              <a:t>: </a:t>
            </a:r>
            <a:r>
              <a:rPr lang="en-US" sz="2400" dirty="0">
                <a:hlinkClick r:id="rId2"/>
              </a:rPr>
              <a:t>https://uwaterloo.ca/lib/orcid</a:t>
            </a:r>
            <a:r>
              <a:rPr lang="en-US" sz="2400" dirty="0"/>
              <a:t> </a:t>
            </a:r>
          </a:p>
          <a:p>
            <a:r>
              <a:rPr lang="en-US" sz="2400" dirty="0"/>
              <a:t>Graduate impact report</a:t>
            </a:r>
          </a:p>
          <a:p>
            <a:r>
              <a:rPr lang="en-US" sz="2400" dirty="0"/>
              <a:t>Privacy FAQ document</a:t>
            </a:r>
          </a:p>
          <a:p>
            <a:r>
              <a:rPr lang="en-US" sz="2400" dirty="0"/>
              <a:t>Data sharing policy</a:t>
            </a:r>
          </a:p>
          <a:p>
            <a:r>
              <a:rPr lang="en-US" sz="2400" dirty="0"/>
              <a:t>Final Report </a:t>
            </a:r>
          </a:p>
          <a:p>
            <a:endParaRPr lang="en-US" dirty="0"/>
          </a:p>
        </p:txBody>
      </p:sp>
    </p:spTree>
    <p:extLst>
      <p:ext uri="{BB962C8B-B14F-4D97-AF65-F5344CB8AC3E}">
        <p14:creationId xmlns:p14="http://schemas.microsoft.com/office/powerpoint/2010/main" val="998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C936-F3FD-DB4B-5B20-C11B47F7AA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6D2CD-AFCF-1185-ADEC-5D052776C75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11F9432-1FFC-82F3-8A66-0CD88FF25C8D}"/>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4141E7EE-2F6E-BB0B-78C7-D1AAFFE56484}"/>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dirty="0"/>
          </a:p>
        </p:txBody>
      </p:sp>
      <p:pic>
        <p:nvPicPr>
          <p:cNvPr id="9" name="Picture 8">
            <a:extLst>
              <a:ext uri="{FF2B5EF4-FFF2-40B4-BE49-F238E27FC236}">
                <a16:creationId xmlns:a16="http://schemas.microsoft.com/office/drawing/2014/main" id="{03CA7284-2686-8419-2D42-97C00DF3D526}"/>
              </a:ext>
            </a:extLst>
          </p:cNvPr>
          <p:cNvPicPr>
            <a:picLocks noChangeAspect="1"/>
          </p:cNvPicPr>
          <p:nvPr/>
        </p:nvPicPr>
        <p:blipFill>
          <a:blip r:embed="rId3"/>
          <a:stretch>
            <a:fillRect/>
          </a:stretch>
        </p:blipFill>
        <p:spPr>
          <a:xfrm>
            <a:off x="1146856" y="0"/>
            <a:ext cx="530988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03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FFC47-A873-B8E0-33FF-0FB97EB5126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DCF7647-7C77-39BB-FC50-AACB3F32B401}"/>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F2889CE8-0219-5EC1-53F8-5AE799DE7DAA}"/>
              </a:ext>
            </a:extLst>
          </p:cNvPr>
          <p:cNvSpPr>
            <a:spLocks noGrp="1"/>
          </p:cNvSpPr>
          <p:nvPr>
            <p:ph type="sldNum" sz="quarter" idx="12"/>
          </p:nvPr>
        </p:nvSpPr>
        <p:spPr/>
        <p:txBody>
          <a:bodyPr/>
          <a:lstStyle/>
          <a:p>
            <a:r>
              <a:rPr lang="en-US"/>
              <a:t>PAGE  </a:t>
            </a:r>
            <a:fld id="{93005692-73BE-493E-93AB-ECD6027A7652}" type="slidenum">
              <a:rPr lang="en-US" smtClean="0"/>
              <a:pPr/>
              <a:t>23</a:t>
            </a:fld>
            <a:endParaRPr lang="en-US" dirty="0"/>
          </a:p>
        </p:txBody>
      </p:sp>
      <p:pic>
        <p:nvPicPr>
          <p:cNvPr id="8" name="Picture 7">
            <a:extLst>
              <a:ext uri="{FF2B5EF4-FFF2-40B4-BE49-F238E27FC236}">
                <a16:creationId xmlns:a16="http://schemas.microsoft.com/office/drawing/2014/main" id="{5AE5017C-5127-50D8-EC02-31A7C4E165B0}"/>
              </a:ext>
            </a:extLst>
          </p:cNvPr>
          <p:cNvPicPr>
            <a:picLocks noChangeAspect="1"/>
          </p:cNvPicPr>
          <p:nvPr/>
        </p:nvPicPr>
        <p:blipFill>
          <a:blip r:embed="rId2"/>
          <a:stretch>
            <a:fillRect/>
          </a:stretch>
        </p:blipFill>
        <p:spPr>
          <a:xfrm>
            <a:off x="2005524" y="600428"/>
            <a:ext cx="8180952" cy="5657143"/>
          </a:xfrm>
          <a:prstGeom prst="rect">
            <a:avLst/>
          </a:prstGeom>
          <a:ln>
            <a:noFill/>
          </a:ln>
          <a:effectLst>
            <a:outerShdw blurRad="292100" dist="139700" dir="2700000" algn="tl" rotWithShape="0">
              <a:srgbClr val="333333">
                <a:alpha val="65000"/>
              </a:srgbClr>
            </a:outerShdw>
          </a:effectLst>
        </p:spPr>
      </p:pic>
      <p:sp>
        <p:nvSpPr>
          <p:cNvPr id="10" name="Title 9">
            <a:extLst>
              <a:ext uri="{FF2B5EF4-FFF2-40B4-BE49-F238E27FC236}">
                <a16:creationId xmlns:a16="http://schemas.microsoft.com/office/drawing/2014/main" id="{E4F5F3F7-D74E-9E0B-7436-805DAAFA4D8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758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CD25-B2E6-5031-2FD5-3F15620EF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39892-FFA8-42AD-A729-0A5BB25211B2}"/>
              </a:ext>
            </a:extLst>
          </p:cNvPr>
          <p:cNvSpPr>
            <a:spLocks noGrp="1"/>
          </p:cNvSpPr>
          <p:nvPr>
            <p:ph type="title"/>
          </p:nvPr>
        </p:nvSpPr>
        <p:spPr/>
        <p:txBody>
          <a:bodyPr>
            <a:normAutofit/>
          </a:bodyPr>
          <a:lstStyle/>
          <a:p>
            <a:r>
              <a:rPr lang="en-US" sz="3600">
                <a:highlight>
                  <a:srgbClr val="D5ED99"/>
                </a:highlight>
                <a:latin typeface="Verdana Pro Black" panose="020B0A04030504040204" pitchFamily="34" charset="0"/>
              </a:rPr>
              <a:t>Graduate Impact Report 2025</a:t>
            </a:r>
          </a:p>
        </p:txBody>
      </p:sp>
      <p:sp>
        <p:nvSpPr>
          <p:cNvPr id="7" name="Slide Number Placeholder 6">
            <a:extLst>
              <a:ext uri="{FF2B5EF4-FFF2-40B4-BE49-F238E27FC236}">
                <a16:creationId xmlns:a16="http://schemas.microsoft.com/office/drawing/2014/main" id="{D8B89E48-9154-AFCC-2FC7-846D3A3FA83D}"/>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a:p>
        </p:txBody>
      </p:sp>
      <p:graphicFrame>
        <p:nvGraphicFramePr>
          <p:cNvPr id="8" name="Chart 7">
            <a:extLst>
              <a:ext uri="{FF2B5EF4-FFF2-40B4-BE49-F238E27FC236}">
                <a16:creationId xmlns:a16="http://schemas.microsoft.com/office/drawing/2014/main" id="{4DCA12CD-704A-F975-267D-93E42F19D3F5}"/>
              </a:ext>
            </a:extLst>
          </p:cNvPr>
          <p:cNvGraphicFramePr>
            <a:graphicFrameLocks/>
          </p:cNvGraphicFramePr>
          <p:nvPr/>
        </p:nvGraphicFramePr>
        <p:xfrm>
          <a:off x="925975" y="1388850"/>
          <a:ext cx="9846197" cy="546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24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610D4-8D75-07F3-C1BB-D80C54F300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FAFE36-8B16-C49C-B6D3-DBECBF75D9F3}"/>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339CD289-3577-5FF1-6B23-DE573280F724}"/>
              </a:ext>
            </a:extLst>
          </p:cNvPr>
          <p:cNvSpPr>
            <a:spLocks noGrp="1"/>
          </p:cNvSpPr>
          <p:nvPr>
            <p:ph type="title"/>
          </p:nvPr>
        </p:nvSpPr>
        <p:spPr/>
        <p:txBody>
          <a:bodyPr/>
          <a:lstStyle/>
          <a:p>
            <a:r>
              <a:rPr lang="en-US" dirty="0"/>
              <a:t>Engagement</a:t>
            </a:r>
          </a:p>
        </p:txBody>
      </p:sp>
      <p:sp>
        <p:nvSpPr>
          <p:cNvPr id="5" name="Slide Number Placeholder 4">
            <a:extLst>
              <a:ext uri="{FF2B5EF4-FFF2-40B4-BE49-F238E27FC236}">
                <a16:creationId xmlns:a16="http://schemas.microsoft.com/office/drawing/2014/main" id="{865EC489-4AF4-750A-E637-AF61CCED8544}"/>
              </a:ext>
            </a:extLst>
          </p:cNvPr>
          <p:cNvSpPr>
            <a:spLocks noGrp="1"/>
          </p:cNvSpPr>
          <p:nvPr>
            <p:ph type="sldNum" sz="quarter" idx="12"/>
          </p:nvPr>
        </p:nvSpPr>
        <p:spPr/>
        <p:txBody>
          <a:bodyPr/>
          <a:lstStyle/>
          <a:p>
            <a:r>
              <a:rPr lang="en-US" dirty="0"/>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278128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0FF9-3ACC-B207-2E0C-748BEA28E4D6}"/>
            </a:ext>
          </a:extLst>
        </p:cNvPr>
        <p:cNvGrpSpPr/>
        <p:nvPr/>
      </p:nvGrpSpPr>
      <p:grpSpPr>
        <a:xfrm>
          <a:off x="0" y="0"/>
          <a:ext cx="0" cy="0"/>
          <a:chOff x="0" y="0"/>
          <a:chExt cx="0" cy="0"/>
        </a:xfrm>
      </p:grpSpPr>
      <p:pic>
        <p:nvPicPr>
          <p:cNvPr id="21" name="Graphic 20">
            <a:extLst>
              <a:ext uri="{FF2B5EF4-FFF2-40B4-BE49-F238E27FC236}">
                <a16:creationId xmlns:a16="http://schemas.microsoft.com/office/drawing/2014/main" id="{4D7D5438-BA5F-E58C-D946-8ABFEFC76C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29940" y="1642424"/>
            <a:ext cx="703742" cy="703742"/>
          </a:xfrm>
          <a:prstGeom prst="rect">
            <a:avLst/>
          </a:prstGeom>
        </p:spPr>
      </p:pic>
      <p:pic>
        <p:nvPicPr>
          <p:cNvPr id="17" name="Graphic 16">
            <a:extLst>
              <a:ext uri="{FF2B5EF4-FFF2-40B4-BE49-F238E27FC236}">
                <a16:creationId xmlns:a16="http://schemas.microsoft.com/office/drawing/2014/main" id="{1AB63D69-6015-1CF4-20D9-1A997AC986A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53508" y="1621042"/>
            <a:ext cx="703741" cy="703741"/>
          </a:xfrm>
          <a:prstGeom prst="rect">
            <a:avLst/>
          </a:prstGeom>
        </p:spPr>
      </p:pic>
      <p:pic>
        <p:nvPicPr>
          <p:cNvPr id="16" name="Graphic 15">
            <a:extLst>
              <a:ext uri="{FF2B5EF4-FFF2-40B4-BE49-F238E27FC236}">
                <a16:creationId xmlns:a16="http://schemas.microsoft.com/office/drawing/2014/main" id="{B160BF4D-94C7-435E-51C9-4F03728CFD3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393589" y="1606680"/>
            <a:ext cx="776987" cy="776987"/>
          </a:xfrm>
          <a:prstGeom prst="rect">
            <a:avLst/>
          </a:prstGeom>
        </p:spPr>
      </p:pic>
      <p:sp>
        <p:nvSpPr>
          <p:cNvPr id="2" name="Title 1">
            <a:extLst>
              <a:ext uri="{FF2B5EF4-FFF2-40B4-BE49-F238E27FC236}">
                <a16:creationId xmlns:a16="http://schemas.microsoft.com/office/drawing/2014/main" id="{5B6763E4-A80F-BB4B-3E66-0E18955605EB}"/>
              </a:ext>
            </a:extLst>
          </p:cNvPr>
          <p:cNvSpPr>
            <a:spLocks noGrp="1"/>
          </p:cNvSpPr>
          <p:nvPr>
            <p:ph type="title"/>
          </p:nvPr>
        </p:nvSpPr>
        <p:spPr/>
        <p:txBody>
          <a:bodyPr>
            <a:normAutofit/>
          </a:bodyPr>
          <a:lstStyle/>
          <a:p>
            <a:r>
              <a:rPr lang="en-US" dirty="0"/>
              <a:t>Engagement</a:t>
            </a:r>
          </a:p>
        </p:txBody>
      </p:sp>
      <p:sp>
        <p:nvSpPr>
          <p:cNvPr id="3" name="Content Placeholder 2">
            <a:extLst>
              <a:ext uri="{FF2B5EF4-FFF2-40B4-BE49-F238E27FC236}">
                <a16:creationId xmlns:a16="http://schemas.microsoft.com/office/drawing/2014/main" id="{F8B8544E-EB62-4AAE-A5D1-7AB903ADD554}"/>
              </a:ext>
            </a:extLst>
          </p:cNvPr>
          <p:cNvSpPr>
            <a:spLocks noGrp="1"/>
          </p:cNvSpPr>
          <p:nvPr>
            <p:ph sz="half" idx="1"/>
          </p:nvPr>
        </p:nvSpPr>
        <p:spPr>
          <a:xfrm>
            <a:off x="259883" y="2455154"/>
            <a:ext cx="3576104" cy="3615070"/>
          </a:xfrm>
        </p:spPr>
        <p:txBody>
          <a:bodyPr>
            <a:normAutofit/>
          </a:bodyPr>
          <a:lstStyle/>
          <a:p>
            <a:r>
              <a:rPr lang="en-US" sz="1800" dirty="0"/>
              <a:t>UL Hours (2)</a:t>
            </a:r>
          </a:p>
          <a:p>
            <a:r>
              <a:rPr lang="en-US" sz="1800" dirty="0"/>
              <a:t>Library Newsletters</a:t>
            </a:r>
          </a:p>
          <a:p>
            <a:r>
              <a:rPr lang="en-US" sz="1800" dirty="0"/>
              <a:t>Research &amp; Learning Dept.</a:t>
            </a:r>
          </a:p>
          <a:p>
            <a:r>
              <a:rPr lang="en-US" sz="1800" dirty="0"/>
              <a:t>Engineering Team </a:t>
            </a:r>
          </a:p>
          <a:p>
            <a:r>
              <a:rPr lang="en-US" sz="1800" dirty="0"/>
              <a:t>Cataloguing and Metadata Dept.</a:t>
            </a:r>
          </a:p>
          <a:p>
            <a:r>
              <a:rPr lang="en-US" sz="1800" dirty="0"/>
              <a:t>Library Executive</a:t>
            </a:r>
          </a:p>
          <a:p>
            <a:pPr marL="0" indent="0">
              <a:buNone/>
            </a:pPr>
            <a:endParaRPr lang="en-US" sz="1800" dirty="0"/>
          </a:p>
          <a:p>
            <a:pPr marL="0" indent="0">
              <a:buNone/>
            </a:pPr>
            <a:endParaRPr lang="en-US" sz="1800" dirty="0"/>
          </a:p>
        </p:txBody>
      </p:sp>
      <p:sp>
        <p:nvSpPr>
          <p:cNvPr id="6" name="Slide Number Placeholder 5">
            <a:extLst>
              <a:ext uri="{FF2B5EF4-FFF2-40B4-BE49-F238E27FC236}">
                <a16:creationId xmlns:a16="http://schemas.microsoft.com/office/drawing/2014/main" id="{4F04C56B-43F2-B764-AC6A-78828BEB695E}"/>
              </a:ext>
            </a:extLst>
          </p:cNvPr>
          <p:cNvSpPr>
            <a:spLocks noGrp="1"/>
          </p:cNvSpPr>
          <p:nvPr>
            <p:ph type="sldNum" sz="quarter" idx="12"/>
          </p:nvPr>
        </p:nvSpPr>
        <p:spPr/>
        <p:txBody>
          <a:bodyPr/>
          <a:lstStyle/>
          <a:p>
            <a:r>
              <a:rPr lang="en-US" dirty="0"/>
              <a:t>PAGE  </a:t>
            </a:r>
            <a:fld id="{93005692-73BE-493E-93AB-ECD6027A7652}" type="slidenum">
              <a:rPr lang="en-US" smtClean="0"/>
              <a:pPr/>
              <a:t>26</a:t>
            </a:fld>
            <a:endParaRPr lang="en-US" dirty="0"/>
          </a:p>
        </p:txBody>
      </p:sp>
      <p:sp>
        <p:nvSpPr>
          <p:cNvPr id="9" name="Content Placeholder 2">
            <a:extLst>
              <a:ext uri="{FF2B5EF4-FFF2-40B4-BE49-F238E27FC236}">
                <a16:creationId xmlns:a16="http://schemas.microsoft.com/office/drawing/2014/main" id="{5D4FBDB2-FBA3-9CF3-20D8-243F19EA0990}"/>
              </a:ext>
            </a:extLst>
          </p:cNvPr>
          <p:cNvSpPr txBox="1">
            <a:spLocks/>
          </p:cNvSpPr>
          <p:nvPr/>
        </p:nvSpPr>
        <p:spPr>
          <a:xfrm>
            <a:off x="4256695" y="2455154"/>
            <a:ext cx="3576104" cy="3502026"/>
          </a:xfrm>
          <a:prstGeom prst="rect">
            <a:avLst/>
          </a:prstGeom>
        </p:spPr>
        <p:txBody>
          <a:bodyPr vert="horz" lIns="91440" tIns="45720" rIns="91440" bIns="45720" rtlCol="0">
            <a:normAutofit fontScale="850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2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Graduate Operations Committee</a:t>
            </a:r>
          </a:p>
          <a:p>
            <a:r>
              <a:rPr lang="en-US" sz="1800" dirty="0"/>
              <a:t>Faculty and department meetings (many many)</a:t>
            </a:r>
          </a:p>
          <a:p>
            <a:r>
              <a:rPr lang="en-US" sz="1800" dirty="0"/>
              <a:t>Office of Research</a:t>
            </a:r>
          </a:p>
          <a:p>
            <a:r>
              <a:rPr lang="en-US" sz="1800" dirty="0"/>
              <a:t>Bibliometrics Working Group</a:t>
            </a:r>
          </a:p>
          <a:p>
            <a:r>
              <a:rPr lang="en-US" sz="1800" dirty="0"/>
              <a:t>Orientation Days</a:t>
            </a:r>
          </a:p>
          <a:p>
            <a:r>
              <a:rPr lang="en-US" sz="1800" dirty="0"/>
              <a:t>Daily Bulletin Newsletter</a:t>
            </a:r>
          </a:p>
          <a:p>
            <a:r>
              <a:rPr lang="en-US" sz="1800" dirty="0"/>
              <a:t>Graduate Newsletters</a:t>
            </a:r>
          </a:p>
          <a:p>
            <a:r>
              <a:rPr lang="en-US" sz="1800" dirty="0"/>
              <a:t>Graduate Senate Council</a:t>
            </a:r>
          </a:p>
          <a:p>
            <a:endParaRPr lang="en-US" sz="1800" dirty="0"/>
          </a:p>
          <a:p>
            <a:endParaRPr lang="en-US" sz="1800" dirty="0"/>
          </a:p>
        </p:txBody>
      </p:sp>
      <p:sp>
        <p:nvSpPr>
          <p:cNvPr id="10" name="Content Placeholder 2">
            <a:extLst>
              <a:ext uri="{FF2B5EF4-FFF2-40B4-BE49-F238E27FC236}">
                <a16:creationId xmlns:a16="http://schemas.microsoft.com/office/drawing/2014/main" id="{6C918C21-F33C-938C-16D1-CD5BA6C85DA5}"/>
              </a:ext>
            </a:extLst>
          </p:cNvPr>
          <p:cNvSpPr txBox="1">
            <a:spLocks/>
          </p:cNvSpPr>
          <p:nvPr/>
        </p:nvSpPr>
        <p:spPr>
          <a:xfrm>
            <a:off x="8253508" y="2455154"/>
            <a:ext cx="3576104" cy="3502026"/>
          </a:xfrm>
          <a:prstGeom prst="rect">
            <a:avLst/>
          </a:prstGeom>
        </p:spPr>
        <p:txBody>
          <a:bodyPr vert="horz" lIns="91440" tIns="45720" rIns="91440" bIns="45720" rtlCol="0">
            <a:normAutofit fontScale="775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2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CRKN</a:t>
            </a:r>
            <a:r>
              <a:rPr lang="en-US" sz="1800" dirty="0"/>
              <a:t> (2)</a:t>
            </a:r>
          </a:p>
          <a:p>
            <a:r>
              <a:rPr lang="en-US" sz="1800" b="1" dirty="0"/>
              <a:t>CARA</a:t>
            </a:r>
            <a:r>
              <a:rPr lang="en-US" sz="1800" dirty="0"/>
              <a:t> - Canadian Association of Research Administrators Conference</a:t>
            </a:r>
          </a:p>
          <a:p>
            <a:r>
              <a:rPr lang="en-US" sz="1800" b="1" dirty="0"/>
              <a:t>BRIC</a:t>
            </a:r>
            <a:r>
              <a:rPr lang="en-US" sz="1800" dirty="0"/>
              <a:t> - Bibliometrics and Research Impact Community Conference</a:t>
            </a:r>
          </a:p>
          <a:p>
            <a:r>
              <a:rPr lang="en-US" sz="1800" b="1" dirty="0"/>
              <a:t>CARL - </a:t>
            </a:r>
            <a:r>
              <a:rPr lang="en-US" sz="1800" dirty="0"/>
              <a:t>Bibliometrics and Research Impact Community of Practice </a:t>
            </a:r>
          </a:p>
          <a:p>
            <a:r>
              <a:rPr lang="en-US" sz="1800" b="1" dirty="0"/>
              <a:t>Scholars Portal </a:t>
            </a:r>
            <a:r>
              <a:rPr lang="en-US" sz="1800" dirty="0"/>
              <a:t>Days</a:t>
            </a:r>
          </a:p>
          <a:p>
            <a:r>
              <a:rPr lang="en-US" sz="1800" b="1" dirty="0"/>
              <a:t>Coming up: </a:t>
            </a:r>
            <a:r>
              <a:rPr lang="en-US" sz="1800" dirty="0"/>
              <a:t>2026 CRKN Virtual Conference; ORCID/Switchboard</a:t>
            </a:r>
          </a:p>
        </p:txBody>
      </p:sp>
      <p:cxnSp>
        <p:nvCxnSpPr>
          <p:cNvPr id="7" name="Straight Connector 6">
            <a:extLst>
              <a:ext uri="{FF2B5EF4-FFF2-40B4-BE49-F238E27FC236}">
                <a16:creationId xmlns:a16="http://schemas.microsoft.com/office/drawing/2014/main" id="{EA8C48F9-5478-9C22-56E4-B95E1E5EF08F}"/>
              </a:ext>
            </a:extLst>
          </p:cNvPr>
          <p:cNvCxnSpPr>
            <a:cxnSpLocks/>
          </p:cNvCxnSpPr>
          <p:nvPr/>
        </p:nvCxnSpPr>
        <p:spPr>
          <a:xfrm>
            <a:off x="3997842" y="2275367"/>
            <a:ext cx="0" cy="3615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EB6EBC-B4A5-7A64-6DCF-F3C4A6F2FB74}"/>
              </a:ext>
            </a:extLst>
          </p:cNvPr>
          <p:cNvCxnSpPr>
            <a:cxnSpLocks/>
          </p:cNvCxnSpPr>
          <p:nvPr/>
        </p:nvCxnSpPr>
        <p:spPr>
          <a:xfrm>
            <a:off x="8006318" y="2275367"/>
            <a:ext cx="0" cy="3615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A986599-824D-7533-DC73-04D38FC5C63E}"/>
              </a:ext>
            </a:extLst>
          </p:cNvPr>
          <p:cNvSpPr txBox="1"/>
          <p:nvPr/>
        </p:nvSpPr>
        <p:spPr>
          <a:xfrm>
            <a:off x="1283633" y="1809629"/>
            <a:ext cx="2133937" cy="369332"/>
          </a:xfrm>
          <a:prstGeom prst="rect">
            <a:avLst/>
          </a:prstGeom>
          <a:noFill/>
        </p:spPr>
        <p:txBody>
          <a:bodyPr wrap="square" rtlCol="0">
            <a:spAutoFit/>
          </a:bodyPr>
          <a:lstStyle/>
          <a:p>
            <a:r>
              <a:rPr lang="en-US" dirty="0">
                <a:latin typeface="Verdana Pro" panose="020B0604030504040204" pitchFamily="34" charset="0"/>
              </a:rPr>
              <a:t>Library</a:t>
            </a:r>
          </a:p>
        </p:txBody>
      </p:sp>
      <p:sp>
        <p:nvSpPr>
          <p:cNvPr id="14" name="TextBox 13">
            <a:extLst>
              <a:ext uri="{FF2B5EF4-FFF2-40B4-BE49-F238E27FC236}">
                <a16:creationId xmlns:a16="http://schemas.microsoft.com/office/drawing/2014/main" id="{A98905A4-C83B-B02B-8D2F-A549F66022F7}"/>
              </a:ext>
            </a:extLst>
          </p:cNvPr>
          <p:cNvSpPr txBox="1"/>
          <p:nvPr/>
        </p:nvSpPr>
        <p:spPr>
          <a:xfrm>
            <a:off x="5207201" y="1810507"/>
            <a:ext cx="2133937" cy="369332"/>
          </a:xfrm>
          <a:prstGeom prst="rect">
            <a:avLst/>
          </a:prstGeom>
          <a:noFill/>
        </p:spPr>
        <p:txBody>
          <a:bodyPr wrap="square" rtlCol="0">
            <a:spAutoFit/>
          </a:bodyPr>
          <a:lstStyle/>
          <a:p>
            <a:r>
              <a:rPr lang="en-US" dirty="0">
                <a:latin typeface="Verdana Pro" panose="020B0604030504040204" pitchFamily="34" charset="0"/>
              </a:rPr>
              <a:t>Campus</a:t>
            </a:r>
          </a:p>
        </p:txBody>
      </p:sp>
      <p:sp>
        <p:nvSpPr>
          <p:cNvPr id="15" name="TextBox 14">
            <a:extLst>
              <a:ext uri="{FF2B5EF4-FFF2-40B4-BE49-F238E27FC236}">
                <a16:creationId xmlns:a16="http://schemas.microsoft.com/office/drawing/2014/main" id="{C5A6DCB3-273E-7522-7991-8B2C0C232FD7}"/>
              </a:ext>
            </a:extLst>
          </p:cNvPr>
          <p:cNvSpPr txBox="1"/>
          <p:nvPr/>
        </p:nvSpPr>
        <p:spPr>
          <a:xfrm>
            <a:off x="9180163" y="1810507"/>
            <a:ext cx="2133937" cy="369332"/>
          </a:xfrm>
          <a:prstGeom prst="rect">
            <a:avLst/>
          </a:prstGeom>
          <a:noFill/>
        </p:spPr>
        <p:txBody>
          <a:bodyPr wrap="square" rtlCol="0">
            <a:spAutoFit/>
          </a:bodyPr>
          <a:lstStyle/>
          <a:p>
            <a:r>
              <a:rPr lang="en-US" dirty="0">
                <a:latin typeface="Verdana Pro" panose="020B0604030504040204" pitchFamily="34" charset="0"/>
              </a:rPr>
              <a:t>External</a:t>
            </a:r>
          </a:p>
        </p:txBody>
      </p:sp>
    </p:spTree>
    <p:extLst>
      <p:ext uri="{BB962C8B-B14F-4D97-AF65-F5344CB8AC3E}">
        <p14:creationId xmlns:p14="http://schemas.microsoft.com/office/powerpoint/2010/main" val="40360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5AABF-E551-71B5-C0F2-A18860F66FE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A750A25-3969-45C9-909A-E725545B5C7B}"/>
              </a:ext>
            </a:extLst>
          </p:cNvPr>
          <p:cNvSpPr>
            <a:spLocks noGrp="1"/>
          </p:cNvSpPr>
          <p:nvPr>
            <p:ph type="body" sz="quarter" idx="13"/>
          </p:nvPr>
        </p:nvSpPr>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Collaborations Across UWaterloo</a:t>
            </a:r>
          </a:p>
        </p:txBody>
      </p:sp>
      <p:sp>
        <p:nvSpPr>
          <p:cNvPr id="3" name="Title 2">
            <a:extLst>
              <a:ext uri="{FF2B5EF4-FFF2-40B4-BE49-F238E27FC236}">
                <a16:creationId xmlns:a16="http://schemas.microsoft.com/office/drawing/2014/main" id="{03DD1B4D-A771-0C7E-922E-A0268176318E}"/>
              </a:ext>
            </a:extLst>
          </p:cNvPr>
          <p:cNvSpPr>
            <a:spLocks noGrp="1"/>
          </p:cNvSpPr>
          <p:nvPr>
            <p:ph type="title"/>
          </p:nvPr>
        </p:nvSpPr>
        <p:spPr/>
        <p:txBody>
          <a:bodyPr/>
          <a:lstStyle/>
          <a:p>
            <a:r>
              <a:rPr lang="en-US" dirty="0"/>
              <a:t>Next Steps</a:t>
            </a:r>
          </a:p>
        </p:txBody>
      </p:sp>
      <p:sp>
        <p:nvSpPr>
          <p:cNvPr id="5" name="Slide Number Placeholder 4">
            <a:extLst>
              <a:ext uri="{FF2B5EF4-FFF2-40B4-BE49-F238E27FC236}">
                <a16:creationId xmlns:a16="http://schemas.microsoft.com/office/drawing/2014/main" id="{E1DA2FC1-2CF7-06B4-3070-DC13B5A9B375}"/>
              </a:ext>
            </a:extLst>
          </p:cNvPr>
          <p:cNvSpPr>
            <a:spLocks noGrp="1"/>
          </p:cNvSpPr>
          <p:nvPr>
            <p:ph type="sldNum" sz="quarter" idx="12"/>
          </p:nvPr>
        </p:nvSpPr>
        <p:spPr/>
        <p:txBody>
          <a:bodyPr/>
          <a:lstStyle/>
          <a:p>
            <a:r>
              <a:rPr lang="en-US" dirty="0"/>
              <a:t>PAGE  </a:t>
            </a:r>
            <a:fld id="{93005692-73BE-493E-93AB-ECD6027A7652}" type="slidenum">
              <a:rPr lang="en-US" smtClean="0"/>
              <a:pPr/>
              <a:t>27</a:t>
            </a:fld>
            <a:endParaRPr lang="en-US" dirty="0"/>
          </a:p>
        </p:txBody>
      </p:sp>
    </p:spTree>
    <p:extLst>
      <p:ext uri="{BB962C8B-B14F-4D97-AF65-F5344CB8AC3E}">
        <p14:creationId xmlns:p14="http://schemas.microsoft.com/office/powerpoint/2010/main" val="37916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7F32A4-D776-0CA1-96FC-EDA229217FC8}"/>
              </a:ext>
            </a:extLst>
          </p:cNvPr>
          <p:cNvSpPr>
            <a:spLocks noGrp="1"/>
          </p:cNvSpPr>
          <p:nvPr>
            <p:ph type="title"/>
          </p:nvPr>
        </p:nvSpPr>
        <p:spPr/>
        <p:txBody>
          <a:bodyPr/>
          <a:lstStyle/>
          <a:p>
            <a:r>
              <a:rPr lang="en-US" dirty="0"/>
              <a:t>Faculty of Science Collaboration</a:t>
            </a:r>
          </a:p>
        </p:txBody>
      </p:sp>
      <p:sp>
        <p:nvSpPr>
          <p:cNvPr id="7" name="Content Placeholder 6">
            <a:extLst>
              <a:ext uri="{FF2B5EF4-FFF2-40B4-BE49-F238E27FC236}">
                <a16:creationId xmlns:a16="http://schemas.microsoft.com/office/drawing/2014/main" id="{B5823689-C265-CC53-3E09-7886CCF179A2}"/>
              </a:ext>
            </a:extLst>
          </p:cNvPr>
          <p:cNvSpPr>
            <a:spLocks noGrp="1"/>
          </p:cNvSpPr>
          <p:nvPr>
            <p:ph sz="half" idx="1"/>
          </p:nvPr>
        </p:nvSpPr>
        <p:spPr>
          <a:xfrm>
            <a:off x="259882" y="4376234"/>
            <a:ext cx="5586855" cy="1627401"/>
          </a:xfrm>
        </p:spPr>
        <p:txBody>
          <a:bodyPr/>
          <a:lstStyle/>
          <a:p>
            <a:pPr marL="0" indent="0">
              <a:spcBef>
                <a:spcPts val="0"/>
              </a:spcBef>
              <a:spcAft>
                <a:spcPts val="0"/>
              </a:spcAft>
              <a:buNone/>
            </a:pPr>
            <a:r>
              <a:rPr lang="en-US" b="1" dirty="0"/>
              <a:t>Mirko </a:t>
            </a:r>
            <a:r>
              <a:rPr lang="en-US" b="1" dirty="0" err="1"/>
              <a:t>Vucicevich</a:t>
            </a:r>
            <a:r>
              <a:rPr lang="en-US" dirty="0"/>
              <a:t>, </a:t>
            </a:r>
          </a:p>
          <a:p>
            <a:pPr marL="0" indent="0">
              <a:spcBef>
                <a:spcPts val="0"/>
              </a:spcBef>
              <a:spcAft>
                <a:spcPts val="0"/>
              </a:spcAft>
              <a:buNone/>
            </a:pPr>
            <a:r>
              <a:rPr lang="en-US" dirty="0"/>
              <a:t>Director, Digital Integration, </a:t>
            </a:r>
          </a:p>
          <a:p>
            <a:pPr marL="0" indent="0">
              <a:spcBef>
                <a:spcPts val="0"/>
              </a:spcBef>
              <a:spcAft>
                <a:spcPts val="0"/>
              </a:spcAft>
              <a:buNone/>
            </a:pPr>
            <a:r>
              <a:rPr lang="en-US" dirty="0"/>
              <a:t>Science Computing</a:t>
            </a:r>
          </a:p>
        </p:txBody>
      </p:sp>
      <p:sp>
        <p:nvSpPr>
          <p:cNvPr id="8" name="Content Placeholder 7">
            <a:extLst>
              <a:ext uri="{FF2B5EF4-FFF2-40B4-BE49-F238E27FC236}">
                <a16:creationId xmlns:a16="http://schemas.microsoft.com/office/drawing/2014/main" id="{240A4465-AD3B-65C6-B368-9351B983E91B}"/>
              </a:ext>
            </a:extLst>
          </p:cNvPr>
          <p:cNvSpPr>
            <a:spLocks noGrp="1"/>
          </p:cNvSpPr>
          <p:nvPr>
            <p:ph sz="half" idx="2"/>
          </p:nvPr>
        </p:nvSpPr>
        <p:spPr>
          <a:xfrm>
            <a:off x="6170992" y="4376234"/>
            <a:ext cx="5658620" cy="1627401"/>
          </a:xfrm>
        </p:spPr>
        <p:txBody>
          <a:bodyPr/>
          <a:lstStyle/>
          <a:p>
            <a:pPr marL="0" indent="0">
              <a:spcBef>
                <a:spcPts val="0"/>
              </a:spcBef>
              <a:spcAft>
                <a:spcPts val="0"/>
              </a:spcAft>
              <a:buNone/>
            </a:pPr>
            <a:r>
              <a:rPr lang="en-US" b="1" dirty="0"/>
              <a:t>Israel Cefrin da Silva</a:t>
            </a:r>
          </a:p>
          <a:p>
            <a:pPr marL="0" indent="0">
              <a:spcBef>
                <a:spcPts val="0"/>
              </a:spcBef>
              <a:spcAft>
                <a:spcPts val="0"/>
              </a:spcAft>
              <a:buNone/>
            </a:pPr>
            <a:r>
              <a:rPr lang="en-US" dirty="0"/>
              <a:t>Information Technology Specialist/Developer</a:t>
            </a:r>
          </a:p>
          <a:p>
            <a:pPr marL="0" indent="0">
              <a:spcBef>
                <a:spcPts val="0"/>
              </a:spcBef>
              <a:spcAft>
                <a:spcPts val="0"/>
              </a:spcAft>
              <a:buNone/>
            </a:pPr>
            <a:r>
              <a:rPr lang="en-US" dirty="0"/>
              <a:t>Information Systems and Technology</a:t>
            </a:r>
          </a:p>
        </p:txBody>
      </p:sp>
      <p:sp>
        <p:nvSpPr>
          <p:cNvPr id="2" name="Slide Number Placeholder 1">
            <a:extLst>
              <a:ext uri="{FF2B5EF4-FFF2-40B4-BE49-F238E27FC236}">
                <a16:creationId xmlns:a16="http://schemas.microsoft.com/office/drawing/2014/main" id="{C7E4EE6E-ED9F-6445-9309-C21112E390C2}"/>
              </a:ext>
            </a:extLst>
          </p:cNvPr>
          <p:cNvSpPr>
            <a:spLocks noGrp="1"/>
          </p:cNvSpPr>
          <p:nvPr>
            <p:ph type="sldNum" sz="quarter" idx="12"/>
          </p:nvPr>
        </p:nvSpPr>
        <p:spPr/>
        <p:txBody>
          <a:bodyPr/>
          <a:lstStyle/>
          <a:p>
            <a:r>
              <a:rPr lang="en-US"/>
              <a:t>PAGE  </a:t>
            </a:r>
            <a:fld id="{93005692-73BE-493E-93AB-ECD6027A7652}" type="slidenum">
              <a:rPr lang="en-US" smtClean="0"/>
              <a:pPr/>
              <a:t>28</a:t>
            </a:fld>
            <a:endParaRPr lang="en-US" dirty="0"/>
          </a:p>
        </p:txBody>
      </p:sp>
      <p:pic>
        <p:nvPicPr>
          <p:cNvPr id="10" name="Picture 9">
            <a:extLst>
              <a:ext uri="{FF2B5EF4-FFF2-40B4-BE49-F238E27FC236}">
                <a16:creationId xmlns:a16="http://schemas.microsoft.com/office/drawing/2014/main" id="{E0D70AF7-89CE-BE66-7D54-48F6F94D4D48}"/>
              </a:ext>
            </a:extLst>
          </p:cNvPr>
          <p:cNvPicPr>
            <a:picLocks noChangeAspect="1"/>
          </p:cNvPicPr>
          <p:nvPr/>
        </p:nvPicPr>
        <p:blipFill>
          <a:blip r:embed="rId2"/>
          <a:stretch>
            <a:fillRect/>
          </a:stretch>
        </p:blipFill>
        <p:spPr>
          <a:xfrm>
            <a:off x="444273" y="1552168"/>
            <a:ext cx="2408109" cy="2408109"/>
          </a:xfrm>
          <a:prstGeom prst="rect">
            <a:avLst/>
          </a:prstGeom>
        </p:spPr>
      </p:pic>
      <p:pic>
        <p:nvPicPr>
          <p:cNvPr id="12" name="Picture 11">
            <a:extLst>
              <a:ext uri="{FF2B5EF4-FFF2-40B4-BE49-F238E27FC236}">
                <a16:creationId xmlns:a16="http://schemas.microsoft.com/office/drawing/2014/main" id="{8266617F-0A1C-F110-DAC4-1A11040932A6}"/>
              </a:ext>
            </a:extLst>
          </p:cNvPr>
          <p:cNvPicPr>
            <a:picLocks noChangeAspect="1"/>
          </p:cNvPicPr>
          <p:nvPr/>
        </p:nvPicPr>
        <p:blipFill>
          <a:blip r:embed="rId3"/>
          <a:stretch>
            <a:fillRect/>
          </a:stretch>
        </p:blipFill>
        <p:spPr>
          <a:xfrm>
            <a:off x="6170992" y="1552168"/>
            <a:ext cx="2408108" cy="2408108"/>
          </a:xfrm>
          <a:prstGeom prst="rect">
            <a:avLst/>
          </a:prstGeom>
        </p:spPr>
      </p:pic>
    </p:spTree>
    <p:extLst>
      <p:ext uri="{BB962C8B-B14F-4D97-AF65-F5344CB8AC3E}">
        <p14:creationId xmlns:p14="http://schemas.microsoft.com/office/powerpoint/2010/main" val="31396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C945-94A4-E95B-E485-4AA2D26F5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C1383-DADE-5A6B-6B51-9FED7E7ABBEE}"/>
              </a:ext>
            </a:extLst>
          </p:cNvPr>
          <p:cNvSpPr>
            <a:spLocks noGrp="1"/>
          </p:cNvSpPr>
          <p:nvPr>
            <p:ph type="title"/>
          </p:nvPr>
        </p:nvSpPr>
        <p:spPr/>
        <p:txBody>
          <a:bodyPr>
            <a:normAutofit/>
          </a:bodyPr>
          <a:lstStyle/>
          <a:p>
            <a:r>
              <a:rPr lang="en-US" sz="3600">
                <a:highlight>
                  <a:srgbClr val="A4DBF7"/>
                </a:highlight>
                <a:latin typeface="Verdana Pro Black" panose="020B0A04030504040204" pitchFamily="34" charset="0"/>
              </a:rPr>
              <a:t>Faculty of Science Integration</a:t>
            </a:r>
            <a:endParaRPr lang="en-US" sz="3600">
              <a:highlight>
                <a:srgbClr val="A4DBF7"/>
              </a:highlight>
            </a:endParaRPr>
          </a:p>
        </p:txBody>
      </p:sp>
      <p:pic>
        <p:nvPicPr>
          <p:cNvPr id="4" name="Content Placeholder 3" descr="Internet with solid fill">
            <a:extLst>
              <a:ext uri="{FF2B5EF4-FFF2-40B4-BE49-F238E27FC236}">
                <a16:creationId xmlns:a16="http://schemas.microsoft.com/office/drawing/2014/main" id="{BB643D9F-96B8-D371-099C-5726BF823B43}"/>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9700885" y="2906215"/>
            <a:ext cx="914400" cy="914400"/>
          </a:xfrm>
          <a:prstGeom prst="rect">
            <a:avLst/>
          </a:prstGeom>
        </p:spPr>
      </p:pic>
      <p:sp>
        <p:nvSpPr>
          <p:cNvPr id="7" name="Slide Number Placeholder 6">
            <a:extLst>
              <a:ext uri="{FF2B5EF4-FFF2-40B4-BE49-F238E27FC236}">
                <a16:creationId xmlns:a16="http://schemas.microsoft.com/office/drawing/2014/main" id="{14EB8A90-4413-824D-3D9A-44042F3F209C}"/>
              </a:ext>
            </a:extLst>
          </p:cNvPr>
          <p:cNvSpPr>
            <a:spLocks noGrp="1"/>
          </p:cNvSpPr>
          <p:nvPr>
            <p:ph type="sldNum" sz="quarter" idx="12"/>
          </p:nvPr>
        </p:nvSpPr>
        <p:spPr/>
        <p:txBody>
          <a:bodyPr/>
          <a:lstStyle/>
          <a:p>
            <a:r>
              <a:rPr lang="en-US"/>
              <a:t>PAGE  </a:t>
            </a:r>
            <a:fld id="{93005692-73BE-493E-93AB-ECD6027A7652}" type="slidenum">
              <a:rPr lang="en-US" smtClean="0"/>
              <a:pPr/>
              <a:t>29</a:t>
            </a:fld>
            <a:endParaRPr lang="en-US"/>
          </a:p>
        </p:txBody>
      </p:sp>
      <p:pic>
        <p:nvPicPr>
          <p:cNvPr id="5" name="Picture 4" descr="orcid logo wordmark">
            <a:extLst>
              <a:ext uri="{FF2B5EF4-FFF2-40B4-BE49-F238E27FC236}">
                <a16:creationId xmlns:a16="http://schemas.microsoft.com/office/drawing/2014/main" id="{5D11AF12-A278-1343-3BEA-5E780193E9C1}"/>
              </a:ext>
            </a:extLst>
          </p:cNvPr>
          <p:cNvPicPr>
            <a:picLocks noChangeAspect="1"/>
          </p:cNvPicPr>
          <p:nvPr/>
        </p:nvPicPr>
        <p:blipFill>
          <a:blip r:embed="rId4"/>
          <a:stretch>
            <a:fillRect/>
          </a:stretch>
        </p:blipFill>
        <p:spPr>
          <a:xfrm>
            <a:off x="873843" y="3139048"/>
            <a:ext cx="1333500" cy="409575"/>
          </a:xfrm>
          <a:prstGeom prst="rect">
            <a:avLst/>
          </a:prstGeom>
        </p:spPr>
      </p:pic>
      <p:pic>
        <p:nvPicPr>
          <p:cNvPr id="8" name="Graphic 7" descr="Graduation cap with solid fill">
            <a:extLst>
              <a:ext uri="{FF2B5EF4-FFF2-40B4-BE49-F238E27FC236}">
                <a16:creationId xmlns:a16="http://schemas.microsoft.com/office/drawing/2014/main" id="{49849ACE-82CE-FD42-5092-D08ED976593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76506" y="1108506"/>
            <a:ext cx="914400" cy="914400"/>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08065824-3374-0C96-4AEF-4C0A79D21F33}"/>
              </a:ext>
            </a:extLst>
          </p:cNvPr>
          <p:cNvPicPr>
            <a:picLocks noChangeAspect="1"/>
          </p:cNvPicPr>
          <p:nvPr/>
        </p:nvPicPr>
        <p:blipFill>
          <a:blip r:embed="rId6"/>
          <a:stretch>
            <a:fillRect/>
          </a:stretch>
        </p:blipFill>
        <p:spPr>
          <a:xfrm>
            <a:off x="3399339" y="3140728"/>
            <a:ext cx="1335742" cy="410696"/>
          </a:xfrm>
          <a:prstGeom prst="rect">
            <a:avLst/>
          </a:prstGeom>
        </p:spPr>
      </p:pic>
      <p:cxnSp>
        <p:nvCxnSpPr>
          <p:cNvPr id="10" name="Straight Arrow Connector 9">
            <a:extLst>
              <a:ext uri="{FF2B5EF4-FFF2-40B4-BE49-F238E27FC236}">
                <a16:creationId xmlns:a16="http://schemas.microsoft.com/office/drawing/2014/main" id="{474769C0-58D0-46D8-D236-B218E7807952}"/>
              </a:ext>
            </a:extLst>
          </p:cNvPr>
          <p:cNvCxnSpPr/>
          <p:nvPr/>
        </p:nvCxnSpPr>
        <p:spPr>
          <a:xfrm flipV="1">
            <a:off x="2264142" y="3392183"/>
            <a:ext cx="1047217" cy="43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1" name="Graphic 10" descr="Bar chart with solid fill">
            <a:extLst>
              <a:ext uri="{FF2B5EF4-FFF2-40B4-BE49-F238E27FC236}">
                <a16:creationId xmlns:a16="http://schemas.microsoft.com/office/drawing/2014/main" id="{B08F1ABC-8161-2D1F-CFD2-4565E8E4210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141670" y="5150224"/>
            <a:ext cx="914400" cy="914400"/>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317AD050-EB8D-FA01-B5E4-D86C9D74CA85}"/>
              </a:ext>
            </a:extLst>
          </p:cNvPr>
          <p:cNvPicPr>
            <a:picLocks noChangeAspect="1"/>
          </p:cNvPicPr>
          <p:nvPr/>
        </p:nvPicPr>
        <p:blipFill>
          <a:blip r:embed="rId8"/>
          <a:stretch>
            <a:fillRect/>
          </a:stretch>
        </p:blipFill>
        <p:spPr>
          <a:xfrm>
            <a:off x="5748374" y="3048840"/>
            <a:ext cx="1841687" cy="585508"/>
          </a:xfrm>
          <a:prstGeom prst="rect">
            <a:avLst/>
          </a:prstGeom>
        </p:spPr>
      </p:pic>
      <p:cxnSp>
        <p:nvCxnSpPr>
          <p:cNvPr id="13" name="Straight Arrow Connector 12">
            <a:extLst>
              <a:ext uri="{FF2B5EF4-FFF2-40B4-BE49-F238E27FC236}">
                <a16:creationId xmlns:a16="http://schemas.microsoft.com/office/drawing/2014/main" id="{5142F3A5-93EF-5543-BE45-24DBC9705384}"/>
              </a:ext>
            </a:extLst>
          </p:cNvPr>
          <p:cNvCxnSpPr>
            <a:cxnSpLocks/>
          </p:cNvCxnSpPr>
          <p:nvPr/>
        </p:nvCxnSpPr>
        <p:spPr>
          <a:xfrm flipV="1">
            <a:off x="4827475" y="3348218"/>
            <a:ext cx="922283" cy="4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0CC64C0B-7B9A-4449-6D69-BF2803A5BE3F}"/>
              </a:ext>
            </a:extLst>
          </p:cNvPr>
          <p:cNvCxnSpPr>
            <a:cxnSpLocks/>
          </p:cNvCxnSpPr>
          <p:nvPr/>
        </p:nvCxnSpPr>
        <p:spPr>
          <a:xfrm flipV="1">
            <a:off x="7616427" y="1637735"/>
            <a:ext cx="576214" cy="17116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B673CD43-674C-F130-A12C-45458B7B8EEE}"/>
              </a:ext>
            </a:extLst>
          </p:cNvPr>
          <p:cNvCxnSpPr>
            <a:cxnSpLocks/>
          </p:cNvCxnSpPr>
          <p:nvPr/>
        </p:nvCxnSpPr>
        <p:spPr>
          <a:xfrm flipV="1">
            <a:off x="7600276" y="3345469"/>
            <a:ext cx="2099322" cy="21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CDFD9DD8-8898-5F17-BFF4-A561AEE06DAD}"/>
              </a:ext>
            </a:extLst>
          </p:cNvPr>
          <p:cNvCxnSpPr>
            <a:cxnSpLocks/>
          </p:cNvCxnSpPr>
          <p:nvPr/>
        </p:nvCxnSpPr>
        <p:spPr>
          <a:xfrm>
            <a:off x="7624461" y="3352972"/>
            <a:ext cx="500943" cy="1792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D306138D-CF10-3602-F649-E5918FE8AC6E}"/>
              </a:ext>
            </a:extLst>
          </p:cNvPr>
          <p:cNvSpPr txBox="1"/>
          <p:nvPr/>
        </p:nvSpPr>
        <p:spPr>
          <a:xfrm>
            <a:off x="9405605" y="3711444"/>
            <a:ext cx="220432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Auto Update</a:t>
            </a:r>
          </a:p>
          <a:p>
            <a:r>
              <a:rPr lang="en-GB" sz="1400">
                <a:ea typeface="Verdana"/>
              </a:rPr>
              <a:t>Faculty Profiles &amp;</a:t>
            </a:r>
          </a:p>
          <a:p>
            <a:r>
              <a:rPr lang="en-GB" sz="1400">
                <a:ea typeface="Verdana"/>
              </a:rPr>
              <a:t>Research Pages</a:t>
            </a:r>
          </a:p>
        </p:txBody>
      </p:sp>
      <p:sp>
        <p:nvSpPr>
          <p:cNvPr id="18" name="TextBox 17">
            <a:extLst>
              <a:ext uri="{FF2B5EF4-FFF2-40B4-BE49-F238E27FC236}">
                <a16:creationId xmlns:a16="http://schemas.microsoft.com/office/drawing/2014/main" id="{4A859DB8-0F24-A484-1B35-A61E0DD848BC}"/>
              </a:ext>
            </a:extLst>
          </p:cNvPr>
          <p:cNvSpPr txBox="1"/>
          <p:nvPr/>
        </p:nvSpPr>
        <p:spPr>
          <a:xfrm>
            <a:off x="8379562" y="1857213"/>
            <a:ext cx="26842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Integration into Performance Reviews</a:t>
            </a:r>
            <a:endParaRPr lang="en-US" sz="1400"/>
          </a:p>
        </p:txBody>
      </p:sp>
      <p:sp>
        <p:nvSpPr>
          <p:cNvPr id="3" name="TextBox 2">
            <a:extLst>
              <a:ext uri="{FF2B5EF4-FFF2-40B4-BE49-F238E27FC236}">
                <a16:creationId xmlns:a16="http://schemas.microsoft.com/office/drawing/2014/main" id="{2164D3E8-B501-8437-79FE-F23F5E816F03}"/>
              </a:ext>
            </a:extLst>
          </p:cNvPr>
          <p:cNvSpPr txBox="1"/>
          <p:nvPr/>
        </p:nvSpPr>
        <p:spPr>
          <a:xfrm>
            <a:off x="9002100" y="5040464"/>
            <a:ext cx="26842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Independent metrics,</a:t>
            </a:r>
          </a:p>
          <a:p>
            <a:r>
              <a:rPr lang="en-GB" sz="1400">
                <a:ea typeface="Verdana"/>
              </a:rPr>
              <a:t>reporting, and</a:t>
            </a:r>
          </a:p>
          <a:p>
            <a:r>
              <a:rPr lang="en-GB" sz="1400">
                <a:ea typeface="Verdana"/>
              </a:rPr>
              <a:t>integrations</a:t>
            </a:r>
          </a:p>
        </p:txBody>
      </p:sp>
      <p:sp>
        <p:nvSpPr>
          <p:cNvPr id="19" name="TextBox 18">
            <a:extLst>
              <a:ext uri="{FF2B5EF4-FFF2-40B4-BE49-F238E27FC236}">
                <a16:creationId xmlns:a16="http://schemas.microsoft.com/office/drawing/2014/main" id="{922FCA0B-20B6-2CA9-AB91-29D5F5961869}"/>
              </a:ext>
            </a:extLst>
          </p:cNvPr>
          <p:cNvSpPr txBox="1"/>
          <p:nvPr/>
        </p:nvSpPr>
        <p:spPr>
          <a:xfrm>
            <a:off x="768688" y="3636426"/>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Data source, updated</a:t>
            </a:r>
          </a:p>
          <a:p>
            <a:r>
              <a:rPr lang="en-GB" sz="1400">
                <a:ea typeface="Verdana"/>
              </a:rPr>
              <a:t>from SCOPUS, self-management</a:t>
            </a:r>
          </a:p>
        </p:txBody>
      </p:sp>
      <p:sp>
        <p:nvSpPr>
          <p:cNvPr id="20" name="TextBox 19">
            <a:extLst>
              <a:ext uri="{FF2B5EF4-FFF2-40B4-BE49-F238E27FC236}">
                <a16:creationId xmlns:a16="http://schemas.microsoft.com/office/drawing/2014/main" id="{48A81F8A-249E-1312-6812-2350D60DC943}"/>
              </a:ext>
            </a:extLst>
          </p:cNvPr>
          <p:cNvSpPr txBox="1"/>
          <p:nvPr/>
        </p:nvSpPr>
        <p:spPr>
          <a:xfrm>
            <a:off x="3399207" y="3636426"/>
            <a:ext cx="18150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Verdana"/>
              </a:rPr>
              <a:t>Infrastructure for registration &amp; API forwarding.</a:t>
            </a:r>
          </a:p>
          <a:p>
            <a:r>
              <a:rPr lang="en-GB" sz="1400" dirty="0">
                <a:ea typeface="Verdana"/>
              </a:rPr>
              <a:t>Holds the Keys</a:t>
            </a:r>
          </a:p>
        </p:txBody>
      </p:sp>
      <p:sp>
        <p:nvSpPr>
          <p:cNvPr id="21" name="TextBox 20">
            <a:extLst>
              <a:ext uri="{FF2B5EF4-FFF2-40B4-BE49-F238E27FC236}">
                <a16:creationId xmlns:a16="http://schemas.microsoft.com/office/drawing/2014/main" id="{B340D4AF-73E3-2F49-921F-CB6E9C9E4D93}"/>
              </a:ext>
            </a:extLst>
          </p:cNvPr>
          <p:cNvSpPr txBox="1"/>
          <p:nvPr/>
        </p:nvSpPr>
        <p:spPr>
          <a:xfrm>
            <a:off x="5766270" y="3636425"/>
            <a:ext cx="18150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Verdana"/>
              </a:rPr>
              <a:t>Faculty &amp; ASU developers can consume the API directly for integrations</a:t>
            </a:r>
            <a:endParaRPr lang="en-US" dirty="0">
              <a:ea typeface="Verdana"/>
            </a:endParaRPr>
          </a:p>
        </p:txBody>
      </p:sp>
      <p:pic>
        <p:nvPicPr>
          <p:cNvPr id="22" name="Picture 21" descr="A logo on a black background&#10;&#10;AI-generated content may be incorrect.">
            <a:extLst>
              <a:ext uri="{FF2B5EF4-FFF2-40B4-BE49-F238E27FC236}">
                <a16:creationId xmlns:a16="http://schemas.microsoft.com/office/drawing/2014/main" id="{A89A528C-0F9F-A119-1C0D-BB3EC2A4E872}"/>
              </a:ext>
            </a:extLst>
          </p:cNvPr>
          <p:cNvPicPr>
            <a:picLocks noChangeAspect="1"/>
          </p:cNvPicPr>
          <p:nvPr/>
        </p:nvPicPr>
        <p:blipFill>
          <a:blip r:embed="rId9"/>
          <a:stretch>
            <a:fillRect/>
          </a:stretch>
        </p:blipFill>
        <p:spPr>
          <a:xfrm>
            <a:off x="1187302" y="5041604"/>
            <a:ext cx="2029047" cy="2029047"/>
          </a:xfrm>
          <a:prstGeom prst="rect">
            <a:avLst/>
          </a:prstGeom>
        </p:spPr>
      </p:pic>
      <p:cxnSp>
        <p:nvCxnSpPr>
          <p:cNvPr id="23" name="Straight Arrow Connector 22">
            <a:extLst>
              <a:ext uri="{FF2B5EF4-FFF2-40B4-BE49-F238E27FC236}">
                <a16:creationId xmlns:a16="http://schemas.microsoft.com/office/drawing/2014/main" id="{D63187F1-0350-BCDB-41C8-900B9BD8A7DE}"/>
              </a:ext>
            </a:extLst>
          </p:cNvPr>
          <p:cNvCxnSpPr>
            <a:cxnSpLocks/>
          </p:cNvCxnSpPr>
          <p:nvPr/>
        </p:nvCxnSpPr>
        <p:spPr>
          <a:xfrm>
            <a:off x="1697071" y="4459763"/>
            <a:ext cx="214334" cy="8374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9061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DA115-A357-AF04-8A1D-FF159D4C8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B8AF1-9747-BECF-0661-74138647AF8C}"/>
              </a:ext>
            </a:extLst>
          </p:cNvPr>
          <p:cNvSpPr>
            <a:spLocks noGrp="1"/>
          </p:cNvSpPr>
          <p:nvPr>
            <p:ph type="title"/>
          </p:nvPr>
        </p:nvSpPr>
        <p:spPr>
          <a:xfrm>
            <a:off x="259883" y="434108"/>
            <a:ext cx="11569729" cy="895927"/>
          </a:xfrm>
        </p:spPr>
        <p:txBody>
          <a:bodyPr anchor="ctr">
            <a:normAutofit/>
          </a:bodyPr>
          <a:lstStyle/>
          <a:p>
            <a:r>
              <a:rPr lang="en-US">
                <a:highlight>
                  <a:srgbClr val="D5ED99"/>
                </a:highlight>
              </a:rPr>
              <a:t>Presentation at a glance </a:t>
            </a:r>
          </a:p>
        </p:txBody>
      </p:sp>
      <p:sp>
        <p:nvSpPr>
          <p:cNvPr id="7" name="Slide Number Placeholder 6">
            <a:extLst>
              <a:ext uri="{FF2B5EF4-FFF2-40B4-BE49-F238E27FC236}">
                <a16:creationId xmlns:a16="http://schemas.microsoft.com/office/drawing/2014/main" id="{444FD3B8-1429-0657-3B26-55FDF79A11EC}"/>
              </a:ext>
            </a:extLst>
          </p:cNvPr>
          <p:cNvSpPr>
            <a:spLocks noGrp="1"/>
          </p:cNvSpPr>
          <p:nvPr>
            <p:ph type="sldNum" sz="quarter" idx="12"/>
          </p:nvPr>
        </p:nvSpPr>
        <p:spPr>
          <a:xfrm>
            <a:off x="5588000" y="6335309"/>
            <a:ext cx="1016000" cy="250337"/>
          </a:xfrm>
        </p:spPr>
        <p:txBody>
          <a:bodyPr anchor="ctr">
            <a:normAutofit/>
          </a:bodyPr>
          <a:lstStyle/>
          <a:p>
            <a:pPr>
              <a:spcAft>
                <a:spcPts val="600"/>
              </a:spcAft>
            </a:pPr>
            <a:r>
              <a:rPr lang="en-US"/>
              <a:t>PAGE  </a:t>
            </a:r>
            <a:fld id="{93005692-73BE-493E-93AB-ECD6027A7652}" type="slidenum">
              <a:rPr lang="en-US" smtClean="0"/>
              <a:pPr>
                <a:spcAft>
                  <a:spcPts val="600"/>
                </a:spcAft>
              </a:pPr>
              <a:t>3</a:t>
            </a:fld>
            <a:endParaRPr lang="en-US"/>
          </a:p>
        </p:txBody>
      </p:sp>
      <p:graphicFrame>
        <p:nvGraphicFramePr>
          <p:cNvPr id="9" name="Content Placeholder 2">
            <a:extLst>
              <a:ext uri="{FF2B5EF4-FFF2-40B4-BE49-F238E27FC236}">
                <a16:creationId xmlns:a16="http://schemas.microsoft.com/office/drawing/2014/main" id="{D5864E7C-7520-A979-BD78-38CD35C2F770}"/>
              </a:ext>
            </a:extLst>
          </p:cNvPr>
          <p:cNvGraphicFramePr>
            <a:graphicFrameLocks noGrp="1"/>
          </p:cNvGraphicFramePr>
          <p:nvPr>
            <p:ph idx="1"/>
            <p:extLst>
              <p:ext uri="{D42A27DB-BD31-4B8C-83A1-F6EECF244321}">
                <p14:modId xmlns:p14="http://schemas.microsoft.com/office/powerpoint/2010/main" val="3759516170"/>
              </p:ext>
            </p:extLst>
          </p:nvPr>
        </p:nvGraphicFramePr>
        <p:xfrm>
          <a:off x="259882" y="1413163"/>
          <a:ext cx="11569729" cy="459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87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68178-5B9A-CE58-5429-90A08B8DC1E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7B55767-7528-9A9D-30FF-FBAEF565128C}"/>
              </a:ext>
            </a:extLst>
          </p:cNvPr>
          <p:cNvSpPr>
            <a:spLocks noGrp="1"/>
          </p:cNvSpPr>
          <p:nvPr>
            <p:ph type="title"/>
          </p:nvPr>
        </p:nvSpPr>
        <p:spPr/>
        <p:txBody>
          <a:bodyPr/>
          <a:lstStyle/>
          <a:p>
            <a:r>
              <a:rPr lang="en-US" dirty="0"/>
              <a:t>Image of ORCID @ Waterloo</a:t>
            </a:r>
          </a:p>
        </p:txBody>
      </p:sp>
      <p:sp>
        <p:nvSpPr>
          <p:cNvPr id="5" name="Slide Number Placeholder 4">
            <a:extLst>
              <a:ext uri="{FF2B5EF4-FFF2-40B4-BE49-F238E27FC236}">
                <a16:creationId xmlns:a16="http://schemas.microsoft.com/office/drawing/2014/main" id="{55DBA79A-3B46-1FC7-78D0-4A8128072C39}"/>
              </a:ext>
            </a:extLst>
          </p:cNvPr>
          <p:cNvSpPr>
            <a:spLocks noGrp="1"/>
          </p:cNvSpPr>
          <p:nvPr>
            <p:ph type="sldNum" sz="quarter" idx="12"/>
          </p:nvPr>
        </p:nvSpPr>
        <p:spPr/>
        <p:txBody>
          <a:bodyPr/>
          <a:lstStyle/>
          <a:p>
            <a:r>
              <a:rPr lang="en-US"/>
              <a:t>PAGE  </a:t>
            </a:r>
            <a:fld id="{93005692-73BE-493E-93AB-ECD6027A7652}" type="slidenum">
              <a:rPr lang="en-US" smtClean="0"/>
              <a:pPr/>
              <a:t>30</a:t>
            </a:fld>
            <a:endParaRPr lang="en-US" dirty="0"/>
          </a:p>
        </p:txBody>
      </p:sp>
      <p:pic>
        <p:nvPicPr>
          <p:cNvPr id="7" name="Picture 6">
            <a:extLst>
              <a:ext uri="{FF2B5EF4-FFF2-40B4-BE49-F238E27FC236}">
                <a16:creationId xmlns:a16="http://schemas.microsoft.com/office/drawing/2014/main" id="{90069C8C-A130-E67A-4F25-F19D5EB86B3C}"/>
              </a:ext>
            </a:extLst>
          </p:cNvPr>
          <p:cNvPicPr>
            <a:picLocks noChangeAspect="1"/>
          </p:cNvPicPr>
          <p:nvPr/>
        </p:nvPicPr>
        <p:blipFill>
          <a:blip r:embed="rId2"/>
          <a:stretch>
            <a:fillRect/>
          </a:stretch>
        </p:blipFill>
        <p:spPr>
          <a:xfrm>
            <a:off x="6352857" y="1400920"/>
            <a:ext cx="5476754" cy="44283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9294791-F563-6F8B-EFDA-B1B6B2BD0139}"/>
              </a:ext>
            </a:extLst>
          </p:cNvPr>
          <p:cNvPicPr>
            <a:picLocks noChangeAspect="1"/>
          </p:cNvPicPr>
          <p:nvPr/>
        </p:nvPicPr>
        <p:blipFill>
          <a:blip r:embed="rId3"/>
          <a:srcRect r="754" b="11168"/>
          <a:stretch>
            <a:fillRect/>
          </a:stretch>
        </p:blipFill>
        <p:spPr>
          <a:xfrm>
            <a:off x="259882" y="1400920"/>
            <a:ext cx="5655143" cy="4428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733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EEAFA3-2B56-0ED8-8E7E-4F388A38BA1F}"/>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7933E377-C80F-BC58-F543-07A3940ED1F4}"/>
              </a:ext>
            </a:extLst>
          </p:cNvPr>
          <p:cNvSpPr>
            <a:spLocks noGrp="1"/>
          </p:cNvSpPr>
          <p:nvPr>
            <p:ph type="title"/>
          </p:nvPr>
        </p:nvSpPr>
        <p:spPr/>
        <p:txBody>
          <a:bodyPr/>
          <a:lstStyle/>
          <a:p>
            <a:r>
              <a:rPr lang="en-US" dirty="0"/>
              <a:t>Questions/Comments</a:t>
            </a:r>
          </a:p>
        </p:txBody>
      </p:sp>
      <p:sp>
        <p:nvSpPr>
          <p:cNvPr id="5" name="Slide Number Placeholder 4">
            <a:extLst>
              <a:ext uri="{FF2B5EF4-FFF2-40B4-BE49-F238E27FC236}">
                <a16:creationId xmlns:a16="http://schemas.microsoft.com/office/drawing/2014/main" id="{ED88CF5C-BF4F-9B6B-E597-B938B0D9F3CA}"/>
              </a:ext>
            </a:extLst>
          </p:cNvPr>
          <p:cNvSpPr>
            <a:spLocks noGrp="1"/>
          </p:cNvSpPr>
          <p:nvPr>
            <p:ph type="sldNum" sz="quarter" idx="12"/>
          </p:nvPr>
        </p:nvSpPr>
        <p:spPr/>
        <p:txBody>
          <a:bodyPr/>
          <a:lstStyle/>
          <a:p>
            <a:r>
              <a:rPr lang="en-US"/>
              <a:t>PAGE  </a:t>
            </a:r>
            <a:fld id="{93005692-73BE-493E-93AB-ECD6027A7652}" type="slidenum">
              <a:rPr lang="en-US" smtClean="0"/>
              <a:pPr/>
              <a:t>31</a:t>
            </a:fld>
            <a:endParaRPr lang="en-US" dirty="0"/>
          </a:p>
        </p:txBody>
      </p:sp>
    </p:spTree>
    <p:extLst>
      <p:ext uri="{BB962C8B-B14F-4D97-AF65-F5344CB8AC3E}">
        <p14:creationId xmlns:p14="http://schemas.microsoft.com/office/powerpoint/2010/main" val="206023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BAD1C67E-F52F-5E45-910C-F41D007FF9B4}"/>
              </a:ext>
            </a:extLst>
          </p:cNvPr>
          <p:cNvSpPr>
            <a:spLocks noGrp="1"/>
          </p:cNvSpPr>
          <p:nvPr>
            <p:ph type="ftr" sz="quarter" idx="4294967295"/>
          </p:nvPr>
        </p:nvSpPr>
        <p:spPr>
          <a:xfrm>
            <a:off x="0" y="6335713"/>
            <a:ext cx="5226050" cy="249237"/>
          </a:xfrm>
        </p:spPr>
        <p:txBody>
          <a:bodyPr/>
          <a:lstStyle/>
          <a:p>
            <a:r>
              <a:rPr lang="en-US" dirty="0"/>
              <a:t>PRESENTATION TITLE</a:t>
            </a:r>
          </a:p>
        </p:txBody>
      </p:sp>
      <p:sp>
        <p:nvSpPr>
          <p:cNvPr id="7" name="Slide Number Placeholder 4">
            <a:extLst>
              <a:ext uri="{FF2B5EF4-FFF2-40B4-BE49-F238E27FC236}">
                <a16:creationId xmlns:a16="http://schemas.microsoft.com/office/drawing/2014/main" id="{BDA0F0C4-D455-7944-BBCC-961AFE52B313}"/>
              </a:ext>
            </a:extLst>
          </p:cNvPr>
          <p:cNvSpPr>
            <a:spLocks noGrp="1"/>
          </p:cNvSpPr>
          <p:nvPr>
            <p:ph type="sldNum" sz="quarter" idx="4294967295"/>
          </p:nvPr>
        </p:nvSpPr>
        <p:spPr>
          <a:xfrm>
            <a:off x="0" y="6335713"/>
            <a:ext cx="1016000" cy="249237"/>
          </a:xfrm>
        </p:spPr>
        <p:txBody>
          <a:bodyPr/>
          <a:lstStyle/>
          <a:p>
            <a:r>
              <a:rPr lang="en-US" dirty="0"/>
              <a:t>PAGE  </a:t>
            </a:r>
            <a:fld id="{93005692-73BE-493E-93AB-ECD6027A7652}" type="slidenum">
              <a:rPr lang="en-US" smtClean="0"/>
              <a:pPr/>
              <a:t>32</a:t>
            </a:fld>
            <a:endParaRPr lang="en-US" dirty="0"/>
          </a:p>
        </p:txBody>
      </p:sp>
      <p:pic>
        <p:nvPicPr>
          <p:cNvPr id="4" name="Picture 3">
            <a:extLst>
              <a:ext uri="{FF2B5EF4-FFF2-40B4-BE49-F238E27FC236}">
                <a16:creationId xmlns:a16="http://schemas.microsoft.com/office/drawing/2014/main" id="{F211B2DA-DAC1-714C-5F4C-98D3833752CE}"/>
              </a:ext>
            </a:extLst>
          </p:cNvPr>
          <p:cNvPicPr>
            <a:picLocks noChangeAspect="1"/>
          </p:cNvPicPr>
          <p:nvPr/>
        </p:nvPicPr>
        <p:blipFill>
          <a:blip r:embed="rId3"/>
          <a:stretch>
            <a:fillRect/>
          </a:stretch>
        </p:blipFill>
        <p:spPr>
          <a:xfrm>
            <a:off x="3991897" y="5202111"/>
            <a:ext cx="4188542" cy="547479"/>
          </a:xfrm>
          <a:prstGeom prst="rect">
            <a:avLst/>
          </a:prstGeom>
        </p:spPr>
      </p:pic>
      <p:sp>
        <p:nvSpPr>
          <p:cNvPr id="5" name="Title 1">
            <a:extLst>
              <a:ext uri="{FF2B5EF4-FFF2-40B4-BE49-F238E27FC236}">
                <a16:creationId xmlns:a16="http://schemas.microsoft.com/office/drawing/2014/main" id="{83201F85-130A-DD08-E766-5543E887DA8E}"/>
              </a:ext>
            </a:extLst>
          </p:cNvPr>
          <p:cNvSpPr txBox="1">
            <a:spLocks/>
          </p:cNvSpPr>
          <p:nvPr/>
        </p:nvSpPr>
        <p:spPr>
          <a:xfrm>
            <a:off x="3681413" y="5333594"/>
            <a:ext cx="4829175" cy="357250"/>
          </a:xfrm>
          <a:prstGeom prst="rect">
            <a:avLst/>
          </a:prstGeom>
        </p:spPr>
        <p:txBody>
          <a:bodyPr/>
          <a:lstStyle>
            <a:lvl1pPr algn="ctr" defTabSz="914400" rtl="0" eaLnBrk="1" latinLnBrk="0" hangingPunct="1">
              <a:lnSpc>
                <a:spcPct val="85000"/>
              </a:lnSpc>
              <a:spcBef>
                <a:spcPct val="0"/>
              </a:spcBef>
              <a:buNone/>
              <a:defRPr sz="3600" b="0" i="0" kern="1200" spc="50" baseline="0">
                <a:solidFill>
                  <a:schemeClr val="tx1"/>
                </a:solidFill>
                <a:latin typeface="Verdana Pro" panose="020B0604030504040204" pitchFamily="34" charset="0"/>
                <a:ea typeface="+mj-ea"/>
                <a:cs typeface="+mj-cs"/>
              </a:defRPr>
            </a:lvl1pPr>
          </a:lstStyle>
          <a:p>
            <a:r>
              <a:rPr lang="en-US" sz="1600" dirty="0">
                <a:solidFill>
                  <a:schemeClr val="tx1">
                    <a:alpha val="81000"/>
                  </a:schemeClr>
                </a:solidFill>
              </a:rPr>
              <a:t>Empowering learning and research</a:t>
            </a:r>
          </a:p>
        </p:txBody>
      </p:sp>
    </p:spTree>
    <p:extLst>
      <p:ext uri="{BB962C8B-B14F-4D97-AF65-F5344CB8AC3E}">
        <p14:creationId xmlns:p14="http://schemas.microsoft.com/office/powerpoint/2010/main" val="46568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768B23-4690-B08E-46A6-BC08882B9769}"/>
              </a:ext>
            </a:extLst>
          </p:cNvPr>
          <p:cNvSpPr>
            <a:spLocks noGrp="1"/>
          </p:cNvSpPr>
          <p:nvPr>
            <p:ph type="title"/>
          </p:nvPr>
        </p:nvSpPr>
        <p:spPr/>
        <p:txBody>
          <a:bodyPr/>
          <a:lstStyle/>
          <a:p>
            <a:r>
              <a:rPr lang="en-US" dirty="0"/>
              <a:t>Project Summary</a:t>
            </a:r>
          </a:p>
        </p:txBody>
      </p:sp>
      <p:sp>
        <p:nvSpPr>
          <p:cNvPr id="4" name="Slide Number Placeholder 3">
            <a:extLst>
              <a:ext uri="{FF2B5EF4-FFF2-40B4-BE49-F238E27FC236}">
                <a16:creationId xmlns:a16="http://schemas.microsoft.com/office/drawing/2014/main" id="{389ADBAE-ADC0-AA03-B682-F252CE6A93F6}"/>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232310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890FC7-2EE2-1690-5DD5-468F24BF7490}"/>
              </a:ext>
            </a:extLst>
          </p:cNvPr>
          <p:cNvSpPr>
            <a:spLocks noGrp="1"/>
          </p:cNvSpPr>
          <p:nvPr>
            <p:ph type="sldNum" sz="quarter" idx="12"/>
          </p:nvPr>
        </p:nvSpPr>
        <p:spPr/>
        <p:txBody>
          <a:bodyPr/>
          <a:lstStyle/>
          <a:p>
            <a:r>
              <a:rPr lang="en-US"/>
              <a:t>PAGE  </a:t>
            </a:r>
            <a:fld id="{93005692-73BE-493E-93AB-ECD6027A7652}" type="slidenum">
              <a:rPr lang="en-US" smtClean="0"/>
              <a:pPr/>
              <a:t>5</a:t>
            </a:fld>
            <a:endParaRPr lang="en-US" dirty="0"/>
          </a:p>
        </p:txBody>
      </p:sp>
      <p:pic>
        <p:nvPicPr>
          <p:cNvPr id="7" name="Picture 6">
            <a:extLst>
              <a:ext uri="{FF2B5EF4-FFF2-40B4-BE49-F238E27FC236}">
                <a16:creationId xmlns:a16="http://schemas.microsoft.com/office/drawing/2014/main" id="{59E7F87C-AA2C-EDEE-52C7-85842A0C446E}"/>
              </a:ext>
            </a:extLst>
          </p:cNvPr>
          <p:cNvPicPr>
            <a:picLocks noChangeAspect="1"/>
          </p:cNvPicPr>
          <p:nvPr/>
        </p:nvPicPr>
        <p:blipFill>
          <a:blip r:embed="rId3"/>
          <a:stretch>
            <a:fillRect/>
          </a:stretch>
        </p:blipFill>
        <p:spPr>
          <a:xfrm>
            <a:off x="124516" y="1058342"/>
            <a:ext cx="9277150" cy="4388313"/>
          </a:xfrm>
          <a:prstGeom prst="rect">
            <a:avLst/>
          </a:prstGeom>
        </p:spPr>
      </p:pic>
      <p:sp>
        <p:nvSpPr>
          <p:cNvPr id="15" name="Rectangle 14">
            <a:extLst>
              <a:ext uri="{FF2B5EF4-FFF2-40B4-BE49-F238E27FC236}">
                <a16:creationId xmlns:a16="http://schemas.microsoft.com/office/drawing/2014/main" id="{4BA5E96B-2A15-6F06-6B02-C99FF79132E4}"/>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Library</a:t>
            </a:r>
          </a:p>
          <a:p>
            <a:pPr marL="285750" indent="-285750">
              <a:buFont typeface="Arial" panose="020B0604020202020204" pitchFamily="34" charset="0"/>
              <a:buChar char="•"/>
            </a:pPr>
            <a:r>
              <a:rPr lang="en-US" dirty="0"/>
              <a:t>Working Group on Bibliometrics</a:t>
            </a:r>
          </a:p>
          <a:p>
            <a:pPr marL="285750" indent="-285750">
              <a:buFont typeface="Arial" panose="020B0604020202020204" pitchFamily="34" charset="0"/>
              <a:buChar char="•"/>
            </a:pPr>
            <a:r>
              <a:rPr lang="en-US" dirty="0"/>
              <a:t>Office of Research</a:t>
            </a:r>
          </a:p>
        </p:txBody>
      </p:sp>
    </p:spTree>
    <p:extLst>
      <p:ext uri="{BB962C8B-B14F-4D97-AF65-F5344CB8AC3E}">
        <p14:creationId xmlns:p14="http://schemas.microsoft.com/office/powerpoint/2010/main" val="40024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5C39-4E2F-A083-B591-9FE03DF3B10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9BA8166-B97A-D54F-2EA6-5C697686CB56}"/>
              </a:ext>
            </a:extLst>
          </p:cNvPr>
          <p:cNvSpPr>
            <a:spLocks noGrp="1"/>
          </p:cNvSpPr>
          <p:nvPr>
            <p:ph type="sldNum" sz="quarter" idx="12"/>
          </p:nvPr>
        </p:nvSpPr>
        <p:spPr/>
        <p:txBody>
          <a:bodyPr/>
          <a:lstStyle/>
          <a:p>
            <a:r>
              <a:rPr lang="en-US"/>
              <a:t>PAGE  </a:t>
            </a:r>
            <a:fld id="{93005692-73BE-493E-93AB-ECD6027A7652}" type="slidenum">
              <a:rPr lang="en-US" smtClean="0"/>
              <a:pPr/>
              <a:t>6</a:t>
            </a:fld>
            <a:endParaRPr lang="en-US" dirty="0"/>
          </a:p>
        </p:txBody>
      </p:sp>
      <p:graphicFrame>
        <p:nvGraphicFramePr>
          <p:cNvPr id="6" name="Content Placeholder 5">
            <a:extLst>
              <a:ext uri="{FF2B5EF4-FFF2-40B4-BE49-F238E27FC236}">
                <a16:creationId xmlns:a16="http://schemas.microsoft.com/office/drawing/2014/main" id="{385E4456-53AA-F0BA-B495-FD5F21C471E7}"/>
              </a:ext>
            </a:extLst>
          </p:cNvPr>
          <p:cNvGraphicFramePr>
            <a:graphicFrameLocks noGrp="1"/>
          </p:cNvGraphicFramePr>
          <p:nvPr>
            <p:ph idx="1"/>
            <p:extLst>
              <p:ext uri="{D42A27DB-BD31-4B8C-83A1-F6EECF244321}">
                <p14:modId xmlns:p14="http://schemas.microsoft.com/office/powerpoint/2010/main" val="1880204660"/>
              </p:ext>
            </p:extLst>
          </p:nvPr>
        </p:nvGraphicFramePr>
        <p:xfrm>
          <a:off x="0" y="1558403"/>
          <a:ext cx="11569700" cy="459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3F7AA427-179D-1285-E908-3158985B6373}"/>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Library</a:t>
            </a:r>
          </a:p>
          <a:p>
            <a:pPr marL="285750" indent="-285750">
              <a:buFont typeface="Arial" panose="020B0604020202020204" pitchFamily="34" charset="0"/>
              <a:buChar char="•"/>
            </a:pPr>
            <a:r>
              <a:rPr lang="en-US" dirty="0"/>
              <a:t>Working Group on Bibliometrics</a:t>
            </a:r>
          </a:p>
          <a:p>
            <a:pPr marL="285750" indent="-285750">
              <a:buFont typeface="Arial" panose="020B0604020202020204" pitchFamily="34" charset="0"/>
              <a:buChar char="•"/>
            </a:pPr>
            <a:r>
              <a:rPr lang="en-US" dirty="0"/>
              <a:t>Office of Research</a:t>
            </a:r>
          </a:p>
        </p:txBody>
      </p:sp>
    </p:spTree>
    <p:extLst>
      <p:ext uri="{BB962C8B-B14F-4D97-AF65-F5344CB8AC3E}">
        <p14:creationId xmlns:p14="http://schemas.microsoft.com/office/powerpoint/2010/main" val="8871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C6F0-DED8-2D5F-3141-1788D026F8B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FA7D7B7-393B-44FA-EE28-6591D07A6270}"/>
              </a:ext>
            </a:extLst>
          </p:cNvPr>
          <p:cNvSpPr>
            <a:spLocks noGrp="1"/>
          </p:cNvSpPr>
          <p:nvPr>
            <p:ph type="sldNum" sz="quarter" idx="12"/>
          </p:nvPr>
        </p:nvSpPr>
        <p:spPr/>
        <p:txBody>
          <a:bodyPr/>
          <a:lstStyle/>
          <a:p>
            <a:r>
              <a:rPr lang="en-US"/>
              <a:t>PAGE  </a:t>
            </a:r>
            <a:fld id="{93005692-73BE-493E-93AB-ECD6027A7652}" type="slidenum">
              <a:rPr lang="en-US" smtClean="0"/>
              <a:pPr/>
              <a:t>7</a:t>
            </a:fld>
            <a:endParaRPr lang="en-US" dirty="0"/>
          </a:p>
        </p:txBody>
      </p:sp>
      <p:sp>
        <p:nvSpPr>
          <p:cNvPr id="5" name="Content Placeholder 4">
            <a:extLst>
              <a:ext uri="{FF2B5EF4-FFF2-40B4-BE49-F238E27FC236}">
                <a16:creationId xmlns:a16="http://schemas.microsoft.com/office/drawing/2014/main" id="{D013D5ED-085A-43BC-4E5A-BB01AE8BA72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1002D48-5808-AA37-4393-25B9A45090C4}"/>
              </a:ext>
            </a:extLst>
          </p:cNvPr>
          <p:cNvPicPr>
            <a:picLocks noChangeAspect="1"/>
          </p:cNvPicPr>
          <p:nvPr/>
        </p:nvPicPr>
        <p:blipFill>
          <a:blip r:embed="rId2"/>
          <a:stretch>
            <a:fillRect/>
          </a:stretch>
        </p:blipFill>
        <p:spPr>
          <a:xfrm>
            <a:off x="1097280" y="434108"/>
            <a:ext cx="6632792" cy="603047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51B3632-3A9E-7969-2619-A4D243E2ADC9}"/>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Library</a:t>
            </a:r>
          </a:p>
          <a:p>
            <a:pPr marL="285750" indent="-285750">
              <a:buFont typeface="Arial" panose="020B0604020202020204" pitchFamily="34" charset="0"/>
              <a:buChar char="•"/>
            </a:pPr>
            <a:r>
              <a:rPr lang="en-US" dirty="0"/>
              <a:t>Working Group on Bibliometrics</a:t>
            </a:r>
          </a:p>
          <a:p>
            <a:pPr marL="285750" indent="-285750">
              <a:buFont typeface="Arial" panose="020B0604020202020204" pitchFamily="34" charset="0"/>
              <a:buChar char="•"/>
            </a:pPr>
            <a:r>
              <a:rPr lang="en-US" dirty="0"/>
              <a:t>Office of Research</a:t>
            </a:r>
          </a:p>
        </p:txBody>
      </p:sp>
    </p:spTree>
    <p:extLst>
      <p:ext uri="{BB962C8B-B14F-4D97-AF65-F5344CB8AC3E}">
        <p14:creationId xmlns:p14="http://schemas.microsoft.com/office/powerpoint/2010/main" val="5000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D7F3-A565-5480-8FE7-784B774F7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4E801-EED7-07B3-22A8-8774C607B63C}"/>
              </a:ext>
            </a:extLst>
          </p:cNvPr>
          <p:cNvSpPr>
            <a:spLocks noGrp="1"/>
          </p:cNvSpPr>
          <p:nvPr>
            <p:ph type="title"/>
          </p:nvPr>
        </p:nvSpPr>
        <p:spPr/>
        <p:txBody>
          <a:bodyPr>
            <a:normAutofit/>
          </a:bodyPr>
          <a:lstStyle/>
          <a:p>
            <a:r>
              <a:rPr lang="en-US" sz="3600">
                <a:highlight>
                  <a:srgbClr val="D5ED99"/>
                </a:highlight>
                <a:latin typeface="Verdana Pro Black" panose="020B0A04030504040204" pitchFamily="34" charset="0"/>
              </a:rPr>
              <a:t>Project summary</a:t>
            </a:r>
          </a:p>
        </p:txBody>
      </p:sp>
      <p:sp>
        <p:nvSpPr>
          <p:cNvPr id="3" name="Content Placeholder 2">
            <a:extLst>
              <a:ext uri="{FF2B5EF4-FFF2-40B4-BE49-F238E27FC236}">
                <a16:creationId xmlns:a16="http://schemas.microsoft.com/office/drawing/2014/main" id="{6B6144C2-F9E1-2A30-27D3-72832B8AF5E2}"/>
              </a:ext>
            </a:extLst>
          </p:cNvPr>
          <p:cNvSpPr>
            <a:spLocks noGrp="1"/>
          </p:cNvSpPr>
          <p:nvPr>
            <p:ph sz="half" idx="1"/>
          </p:nvPr>
        </p:nvSpPr>
        <p:spPr/>
        <p:txBody>
          <a:bodyPr>
            <a:normAutofit lnSpcReduction="10000"/>
          </a:bodyPr>
          <a:lstStyle/>
          <a:p>
            <a:r>
              <a:rPr lang="en-US" sz="2000" dirty="0">
                <a:latin typeface="Verdana Pro" panose="020B0604030504040204" pitchFamily="34" charset="0"/>
              </a:rPr>
              <a:t>January 2024 to January 2025</a:t>
            </a:r>
          </a:p>
          <a:p>
            <a:pPr>
              <a:buFont typeface="Wingdings" panose="05000000000000000000" pitchFamily="2" charset="2"/>
              <a:buChar char="§"/>
            </a:pPr>
            <a:r>
              <a:rPr lang="en-US" dirty="0"/>
              <a:t>A Campus Partnership:</a:t>
            </a:r>
          </a:p>
          <a:p>
            <a:pPr lvl="1">
              <a:buFont typeface="Wingdings" panose="05000000000000000000" pitchFamily="2" charset="2"/>
              <a:buChar char="§"/>
            </a:pPr>
            <a:r>
              <a:rPr lang="en-US" sz="1600" dirty="0">
                <a:latin typeface="Verdana Pro" panose="020B0604030504040204" pitchFamily="34" charset="0"/>
              </a:rPr>
              <a:t>University of Waterloo Libraries: Project Owner</a:t>
            </a:r>
            <a:endParaRPr lang="en-US" sz="1600" dirty="0"/>
          </a:p>
          <a:p>
            <a:pPr lvl="1">
              <a:buFont typeface="Wingdings" panose="05000000000000000000" pitchFamily="2" charset="2"/>
              <a:buChar char="§"/>
            </a:pPr>
            <a:r>
              <a:rPr lang="en-US" sz="1600" dirty="0">
                <a:latin typeface="Verdana Pro" panose="020B0604030504040204" pitchFamily="34" charset="0"/>
              </a:rPr>
              <a:t>Office of Research: Project/Grant Approval</a:t>
            </a:r>
          </a:p>
          <a:p>
            <a:pPr lvl="1">
              <a:buFont typeface="Wingdings" panose="05000000000000000000" pitchFamily="2" charset="2"/>
              <a:buChar char="§"/>
            </a:pPr>
            <a:r>
              <a:rPr lang="en-US" sz="1600" dirty="0">
                <a:latin typeface="Verdana Pro" panose="020B0604030504040204" pitchFamily="34" charset="0"/>
              </a:rPr>
              <a:t>Graduate Studies and Postdoctoral Affairs (GSPA): Participant group</a:t>
            </a:r>
          </a:p>
          <a:p>
            <a:pPr>
              <a:buFont typeface="Wingdings" panose="05000000000000000000" pitchFamily="2" charset="2"/>
              <a:buChar char="§"/>
            </a:pPr>
            <a:r>
              <a:rPr lang="en-US" sz="2200" dirty="0">
                <a:latin typeface="Verdana Pro" panose="020B0604030504040204" pitchFamily="34" charset="0"/>
              </a:rPr>
              <a:t>Why PhDs and Post Docs?</a:t>
            </a:r>
          </a:p>
          <a:p>
            <a:pPr lvl="1">
              <a:buFont typeface="Wingdings" panose="05000000000000000000" pitchFamily="2" charset="2"/>
              <a:buChar char="§"/>
            </a:pPr>
            <a:r>
              <a:rPr lang="en-US" sz="1800" dirty="0">
                <a:latin typeface="Verdana Pro" panose="020B0604030504040204" pitchFamily="34" charset="0"/>
              </a:rPr>
              <a:t>Evolved from a request around graduate student research impact from GSPA</a:t>
            </a:r>
          </a:p>
          <a:p>
            <a:pPr lvl="1">
              <a:buFont typeface="Wingdings" panose="05000000000000000000" pitchFamily="2" charset="2"/>
              <a:buChar char="§"/>
            </a:pPr>
            <a:r>
              <a:rPr lang="en-US" sz="1800" dirty="0">
                <a:latin typeface="Verdana Pro" panose="020B0604030504040204" pitchFamily="34" charset="0"/>
              </a:rPr>
              <a:t>High learning potential for solving challenges for a difficult group</a:t>
            </a:r>
          </a:p>
        </p:txBody>
      </p:sp>
      <p:sp>
        <p:nvSpPr>
          <p:cNvPr id="8" name="Content Placeholder 7">
            <a:extLst>
              <a:ext uri="{FF2B5EF4-FFF2-40B4-BE49-F238E27FC236}">
                <a16:creationId xmlns:a16="http://schemas.microsoft.com/office/drawing/2014/main" id="{01117D6A-3579-ACDE-7A8B-35A2CF4CC2F1}"/>
              </a:ext>
            </a:extLst>
          </p:cNvPr>
          <p:cNvSpPr>
            <a:spLocks noGrp="1"/>
          </p:cNvSpPr>
          <p:nvPr>
            <p:ph sz="half" idx="2"/>
          </p:nvPr>
        </p:nvSpPr>
        <p:spPr/>
        <p:txBody>
          <a:bodyPr>
            <a:normAutofit lnSpcReduction="10000"/>
          </a:bodyPr>
          <a:lstStyle/>
          <a:p>
            <a:pPr>
              <a:buFont typeface="Wingdings" panose="05000000000000000000" pitchFamily="2" charset="2"/>
              <a:buChar char="§"/>
            </a:pPr>
            <a:r>
              <a:rPr lang="en-US" dirty="0"/>
              <a:t>Project Purpose</a:t>
            </a:r>
          </a:p>
          <a:p>
            <a:pPr lvl="1">
              <a:buFont typeface="Wingdings" panose="05000000000000000000" pitchFamily="2" charset="2"/>
              <a:buChar char="§"/>
            </a:pPr>
            <a:r>
              <a:rPr lang="en-US" sz="1800" dirty="0"/>
              <a:t>To facilitate and increase the adoption of PIDs </a:t>
            </a:r>
          </a:p>
          <a:p>
            <a:pPr lvl="1">
              <a:buFont typeface="Wingdings" panose="05000000000000000000" pitchFamily="2" charset="2"/>
              <a:buChar char="§"/>
            </a:pPr>
            <a:r>
              <a:rPr lang="en-US" sz="1800" dirty="0"/>
              <a:t>To better understand the contributions and impact of Waterloo researchers</a:t>
            </a:r>
          </a:p>
          <a:p>
            <a:pPr lvl="1">
              <a:buFont typeface="Wingdings" panose="05000000000000000000" pitchFamily="2" charset="2"/>
              <a:buChar char="§"/>
            </a:pPr>
            <a:r>
              <a:rPr lang="en-US" sz="1800" dirty="0"/>
              <a:t>To better understand the workflows of a campus wide implementation </a:t>
            </a:r>
          </a:p>
          <a:p>
            <a:pPr marL="0" indent="0">
              <a:buNone/>
            </a:pPr>
            <a:endParaRPr lang="en-US" dirty="0"/>
          </a:p>
        </p:txBody>
      </p:sp>
      <p:sp>
        <p:nvSpPr>
          <p:cNvPr id="7" name="Slide Number Placeholder 6">
            <a:extLst>
              <a:ext uri="{FF2B5EF4-FFF2-40B4-BE49-F238E27FC236}">
                <a16:creationId xmlns:a16="http://schemas.microsoft.com/office/drawing/2014/main" id="{C42D295B-9454-29C1-78AA-6B0E6607E3C7}"/>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a:p>
        </p:txBody>
      </p:sp>
      <p:sp>
        <p:nvSpPr>
          <p:cNvPr id="4" name="Rectangle 3">
            <a:extLst>
              <a:ext uri="{FF2B5EF4-FFF2-40B4-BE49-F238E27FC236}">
                <a16:creationId xmlns:a16="http://schemas.microsoft.com/office/drawing/2014/main" id="{C74BB733-36E4-8AA0-4276-3281BB7D74A4}"/>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Library</a:t>
            </a:r>
          </a:p>
          <a:p>
            <a:pPr marL="285750" indent="-285750">
              <a:buFont typeface="Arial" panose="020B0604020202020204" pitchFamily="34" charset="0"/>
              <a:buChar char="•"/>
            </a:pPr>
            <a:r>
              <a:rPr lang="en-US" dirty="0"/>
              <a:t>Graduate Students and Post-Doctoral Affairs</a:t>
            </a:r>
          </a:p>
        </p:txBody>
      </p:sp>
    </p:spTree>
    <p:extLst>
      <p:ext uri="{BB962C8B-B14F-4D97-AF65-F5344CB8AC3E}">
        <p14:creationId xmlns:p14="http://schemas.microsoft.com/office/powerpoint/2010/main" val="226035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FE91-A89B-4C7F-8E2A-264E868E2AEC}"/>
              </a:ext>
            </a:extLst>
          </p:cNvPr>
          <p:cNvSpPr>
            <a:spLocks noGrp="1"/>
          </p:cNvSpPr>
          <p:nvPr>
            <p:ph type="title"/>
          </p:nvPr>
        </p:nvSpPr>
        <p:spPr>
          <a:xfrm>
            <a:off x="259883" y="434108"/>
            <a:ext cx="11569729" cy="895927"/>
          </a:xfrm>
        </p:spPr>
        <p:txBody>
          <a:bodyPr anchor="ctr">
            <a:normAutofit/>
          </a:bodyPr>
          <a:lstStyle/>
          <a:p>
            <a:r>
              <a:rPr lang="en-US" dirty="0"/>
              <a:t>Why ORCID?</a:t>
            </a:r>
            <a:endParaRPr lang="en-CA" dirty="0"/>
          </a:p>
        </p:txBody>
      </p:sp>
      <p:sp>
        <p:nvSpPr>
          <p:cNvPr id="13" name="Content Placeholder 12">
            <a:extLst>
              <a:ext uri="{FF2B5EF4-FFF2-40B4-BE49-F238E27FC236}">
                <a16:creationId xmlns:a16="http://schemas.microsoft.com/office/drawing/2014/main" id="{FD23A60A-78A7-4DE6-A87F-A22BDA581856}"/>
              </a:ext>
            </a:extLst>
          </p:cNvPr>
          <p:cNvSpPr>
            <a:spLocks noGrp="1"/>
          </p:cNvSpPr>
          <p:nvPr>
            <p:ph idx="1"/>
          </p:nvPr>
        </p:nvSpPr>
        <p:spPr/>
        <p:txBody>
          <a:bodyPr/>
          <a:lstStyle/>
          <a:p>
            <a:endParaRPr lang="en-CA"/>
          </a:p>
        </p:txBody>
      </p:sp>
      <p:pic>
        <p:nvPicPr>
          <p:cNvPr id="14" name="Google Shape;257;p32" title="ORCID ecosystem">
            <a:extLst>
              <a:ext uri="{FF2B5EF4-FFF2-40B4-BE49-F238E27FC236}">
                <a16:creationId xmlns:a16="http://schemas.microsoft.com/office/drawing/2014/main" id="{560EB024-28AB-44FC-865D-8978149FD22C}"/>
              </a:ext>
            </a:extLst>
          </p:cNvPr>
          <p:cNvPicPr preferRelativeResize="0"/>
          <p:nvPr/>
        </p:nvPicPr>
        <p:blipFill rotWithShape="1">
          <a:blip r:embed="rId2">
            <a:alphaModFix/>
          </a:blip>
          <a:srcRect l="2410" t="2969" r="8960"/>
          <a:stretch/>
        </p:blipFill>
        <p:spPr>
          <a:xfrm>
            <a:off x="2133600" y="1330035"/>
            <a:ext cx="7367767" cy="5093857"/>
          </a:xfrm>
          <a:prstGeom prst="rect">
            <a:avLst/>
          </a:prstGeom>
          <a:noFill/>
          <a:ln>
            <a:noFill/>
          </a:ln>
        </p:spPr>
      </p:pic>
      <p:sp>
        <p:nvSpPr>
          <p:cNvPr id="3" name="Oval 2">
            <a:extLst>
              <a:ext uri="{FF2B5EF4-FFF2-40B4-BE49-F238E27FC236}">
                <a16:creationId xmlns:a16="http://schemas.microsoft.com/office/drawing/2014/main" id="{0D0E6BEA-D7AD-C2FD-961D-ACE7ED3714D9}"/>
              </a:ext>
            </a:extLst>
          </p:cNvPr>
          <p:cNvSpPr/>
          <p:nvPr/>
        </p:nvSpPr>
        <p:spPr>
          <a:xfrm rot="21003576">
            <a:off x="5078642" y="2473084"/>
            <a:ext cx="4646988" cy="2109537"/>
          </a:xfrm>
          <a:prstGeom prst="ellipse">
            <a:avLst/>
          </a:prstGeom>
          <a:noFill/>
          <a:ln w="76200">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599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UofWaterloo_WhiteBkgrd">
  <a:themeElements>
    <a:clrScheme name="UWaterloo Library">
      <a:dk1>
        <a:srgbClr val="000000"/>
      </a:dk1>
      <a:lt1>
        <a:srgbClr val="FFFFFF"/>
      </a:lt1>
      <a:dk2>
        <a:srgbClr val="757575"/>
      </a:dk2>
      <a:lt2>
        <a:srgbClr val="D6D6D6"/>
      </a:lt2>
      <a:accent1>
        <a:srgbClr val="C1A8F0"/>
      </a:accent1>
      <a:accent2>
        <a:srgbClr val="A4DBF6"/>
      </a:accent2>
      <a:accent3>
        <a:srgbClr val="F2EDA7"/>
      </a:accent3>
      <a:accent4>
        <a:srgbClr val="DAF482"/>
      </a:accent4>
      <a:accent5>
        <a:srgbClr val="EFBBF0"/>
      </a:accent5>
      <a:accent6>
        <a:srgbClr val="0073CE"/>
      </a:accent6>
      <a:hlink>
        <a:srgbClr val="353535"/>
      </a:hlink>
      <a:folHlink>
        <a:srgbClr val="595959"/>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rary_BrandedDeck_workingfile" id="{18A4FA11-CAB6-E14F-B0F1-9D1FC3939464}" vid="{F13C0D92-6756-6343-B4BD-52D64AA733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1bb67a-ecea-4884-a841-ea43a657232a" xsi:nil="true"/>
    <lcf76f155ced4ddcb4097134ff3c332f xmlns="101dd3d7-9756-43da-a9e7-3c56717ee9f8">
      <Terms xmlns="http://schemas.microsoft.com/office/infopath/2007/PartnerControls"/>
    </lcf76f155ced4ddcb4097134ff3c332f>
    <_dlc_DocId xmlns="961bb67a-ecea-4884-a841-ea43a657232a">UWLIBRARY-106071483-905</_dlc_DocId>
    <_dlc_DocIdUrl xmlns="961bb67a-ecea-4884-a841-ea43a657232a">
      <Url>https://uofwaterloo.sharepoint.com/sites/Library/teams/communications/_layouts/15/DocIdRedir.aspx?ID=UWLIBRARY-106071483-905</Url>
      <Description>UWLIBRARY-106071483-905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CDF876760D4C440B0345D8DCE2A5E4E" ma:contentTypeVersion="26" ma:contentTypeDescription="Create a new document." ma:contentTypeScope="" ma:versionID="0cf72c03c22fae6f2d15221c521e5b57">
  <xsd:schema xmlns:xsd="http://www.w3.org/2001/XMLSchema" xmlns:xs="http://www.w3.org/2001/XMLSchema" xmlns:p="http://schemas.microsoft.com/office/2006/metadata/properties" xmlns:ns2="961bb67a-ecea-4884-a841-ea43a657232a" xmlns:ns3="101dd3d7-9756-43da-a9e7-3c56717ee9f8" targetNamespace="http://schemas.microsoft.com/office/2006/metadata/properties" ma:root="true" ma:fieldsID="28dac8d589efdc461d45391068c4dd6d" ns2:_="" ns3:_="">
    <xsd:import namespace="961bb67a-ecea-4884-a841-ea43a657232a"/>
    <xsd:import namespace="101dd3d7-9756-43da-a9e7-3c56717ee9f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bb67a-ecea-4884-a841-ea43a657232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1a2fab6-9eff-43b0-b4f4-ebd54a8e9353}" ma:internalName="TaxCatchAll" ma:showField="CatchAllData" ma:web="961bb67a-ecea-4884-a841-ea43a65723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1dd3d7-9756-43da-a9e7-3c56717ee9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F42566-FAAA-4424-8505-67BD8CC1D4F3}">
  <ds:schemaRefs>
    <ds:schemaRef ds:uri="http://purl.org/dc/terms/"/>
    <ds:schemaRef ds:uri="http://schemas.microsoft.com/office/2006/metadata/properties"/>
    <ds:schemaRef ds:uri="http://schemas.microsoft.com/office/2006/documentManagement/types"/>
    <ds:schemaRef ds:uri="3cda6b91-625f-4784-8e8c-267323e45d9d"/>
    <ds:schemaRef ds:uri="http://www.w3.org/XML/1998/namespace"/>
    <ds:schemaRef ds:uri="http://purl.org/dc/elements/1.1/"/>
    <ds:schemaRef ds:uri="http://schemas.microsoft.com/office/infopath/2007/PartnerControls"/>
    <ds:schemaRef ds:uri="http://schemas.openxmlformats.org/package/2006/metadata/core-properties"/>
    <ds:schemaRef ds:uri="274be814-b12e-4cd9-ab04-0bb1369990ed"/>
    <ds:schemaRef ds:uri="http://purl.org/dc/dcmitype/"/>
    <ds:schemaRef ds:uri="961bb67a-ecea-4884-a841-ea43a657232a"/>
    <ds:schemaRef ds:uri="101dd3d7-9756-43da-a9e7-3c56717ee9f8"/>
  </ds:schemaRefs>
</ds:datastoreItem>
</file>

<file path=customXml/itemProps2.xml><?xml version="1.0" encoding="utf-8"?>
<ds:datastoreItem xmlns:ds="http://schemas.openxmlformats.org/officeDocument/2006/customXml" ds:itemID="{4FB17864-DDCE-47BB-A15A-A025C8C1A645}">
  <ds:schemaRefs>
    <ds:schemaRef ds:uri="http://schemas.microsoft.com/sharepoint/events"/>
  </ds:schemaRefs>
</ds:datastoreItem>
</file>

<file path=customXml/itemProps3.xml><?xml version="1.0" encoding="utf-8"?>
<ds:datastoreItem xmlns:ds="http://schemas.openxmlformats.org/officeDocument/2006/customXml" ds:itemID="{B6C131A7-EF30-4C2B-A943-5A14A5BB4943}">
  <ds:schemaRefs>
    <ds:schemaRef ds:uri="http://schemas.microsoft.com/sharepoint/v3/contenttype/forms"/>
  </ds:schemaRefs>
</ds:datastoreItem>
</file>

<file path=customXml/itemProps4.xml><?xml version="1.0" encoding="utf-8"?>
<ds:datastoreItem xmlns:ds="http://schemas.openxmlformats.org/officeDocument/2006/customXml" ds:itemID="{882184A8-A5DC-4BBE-BA3B-2794E2052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bb67a-ecea-4884-a841-ea43a657232a"/>
    <ds:schemaRef ds:uri="101dd3d7-9756-43da-a9e7-3c56717ee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emplate>LibExec_FinalReport</Template>
  <TotalTime>11472</TotalTime>
  <Words>1972</Words>
  <Application>Microsoft Office PowerPoint</Application>
  <PresentationFormat>Widescreen</PresentationFormat>
  <Paragraphs>327</Paragraphs>
  <Slides>32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Verdana</vt:lpstr>
      <vt:lpstr>Verdana Pro</vt:lpstr>
      <vt:lpstr>Symbol</vt:lpstr>
      <vt:lpstr>Wingdings</vt:lpstr>
      <vt:lpstr>Calibri</vt:lpstr>
      <vt:lpstr>Verdana Pro Black</vt:lpstr>
      <vt:lpstr>UofWaterloo_WhiteBkgrd</vt:lpstr>
      <vt:lpstr>Building Momentum in Open Science through Persistent Identifiers:</vt:lpstr>
      <vt:lpstr>ORCID Team at the Library</vt:lpstr>
      <vt:lpstr>Presentation at a glance </vt:lpstr>
      <vt:lpstr>Project Summary</vt:lpstr>
      <vt:lpstr>PowerPoint Presentation</vt:lpstr>
      <vt:lpstr>PowerPoint Presentation</vt:lpstr>
      <vt:lpstr>PowerPoint Presentation</vt:lpstr>
      <vt:lpstr>Project summary</vt:lpstr>
      <vt:lpstr>Why ORCID?</vt:lpstr>
      <vt:lpstr>PowerPoint Presentation</vt:lpstr>
      <vt:lpstr>ORCID Assertions</vt:lpstr>
      <vt:lpstr>Workflow/term</vt:lpstr>
      <vt:lpstr>Total PhDs and Post-Doc in ORCID</vt:lpstr>
      <vt:lpstr>67% Uptake Achieved</vt:lpstr>
      <vt:lpstr>PowerPoint Presentation</vt:lpstr>
      <vt:lpstr>PowerPoint Presentation</vt:lpstr>
      <vt:lpstr>Are they updating their profiles?</vt:lpstr>
      <vt:lpstr>Project Outputs</vt:lpstr>
      <vt:lpstr>Planning &amp; Info Gathering</vt:lpstr>
      <vt:lpstr>Focus Groups</vt:lpstr>
      <vt:lpstr>Milestones</vt:lpstr>
      <vt:lpstr>PowerPoint Presentation</vt:lpstr>
      <vt:lpstr>PowerPoint Presentation</vt:lpstr>
      <vt:lpstr>Graduate Impact Report 2025</vt:lpstr>
      <vt:lpstr>Engagement</vt:lpstr>
      <vt:lpstr>Engagement</vt:lpstr>
      <vt:lpstr>Next Steps</vt:lpstr>
      <vt:lpstr>Faculty of Science Collaboration</vt:lpstr>
      <vt:lpstr>Faculty of Science Integration</vt:lpstr>
      <vt:lpstr>Image of ORCID @ Waterloo</vt:lpstr>
      <vt:lpstr>Questions/Comments</vt:lpstr>
      <vt:lpstr>PowerPoint Presentation</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Ochana</dc:creator>
  <cp:lastModifiedBy>Justine Ruffinetto</cp:lastModifiedBy>
  <cp:revision>4</cp:revision>
  <dcterms:created xsi:type="dcterms:W3CDTF">2026-03-02T13:50:28Z</dcterms:created>
  <dcterms:modified xsi:type="dcterms:W3CDTF">2026-05-11T19:49:12Z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0x010100DCDF876760D4C440B0345D8DCE2A5E4E</vt:lpwstr>
  </property>
  <property fmtid="{D5CDD505-2E9C-101B-9397-08002B2CF9AE}" pid="3" name="MediaServiceImageTags">
    <vt:lpwstr/>
  </property>
  <property fmtid="{D5CDD505-2E9C-101B-9397-08002B2CF9AE}" pid="4" name="_dlc_DocIdItemGuid">
    <vt:lpwstr>fed73180-5c1b-4ce6-9784-2637871b5720</vt:lpwstr>
  </property>
</Properties>
</file>